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7" r:id="rId2"/>
    <p:sldId id="256" r:id="rId3"/>
    <p:sldId id="274" r:id="rId4"/>
    <p:sldId id="275" r:id="rId5"/>
    <p:sldId id="258" r:id="rId6"/>
    <p:sldId id="259" r:id="rId7"/>
    <p:sldId id="261" r:id="rId8"/>
    <p:sldId id="260" r:id="rId9"/>
    <p:sldId id="262" r:id="rId10"/>
    <p:sldId id="263" r:id="rId11"/>
    <p:sldId id="264" r:id="rId12"/>
    <p:sldId id="265" r:id="rId13"/>
    <p:sldId id="266" r:id="rId14"/>
    <p:sldId id="276" r:id="rId15"/>
    <p:sldId id="267" r:id="rId16"/>
    <p:sldId id="268" r:id="rId17"/>
    <p:sldId id="270" r:id="rId18"/>
    <p:sldId id="273" r:id="rId19"/>
    <p:sldId id="272" r:id="rId20"/>
    <p:sldId id="269" r:id="rId21"/>
    <p:sldId id="27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225" autoAdjust="0"/>
  </p:normalViewPr>
  <p:slideViewPr>
    <p:cSldViewPr>
      <p:cViewPr varScale="1">
        <p:scale>
          <a:sx n="75" d="100"/>
          <a:sy n="75" d="100"/>
        </p:scale>
        <p:origin x="1378"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80237B-5863-40E8-A92D-53D8461B62DA}" type="datetimeFigureOut">
              <a:rPr lang="en-US" smtClean="0"/>
              <a:t>1/13/2019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44B6E2-CCA2-4414-8F42-7FD6512CA917}" type="slidenum">
              <a:rPr lang="en-US" smtClean="0"/>
              <a:t>‹#›</a:t>
            </a:fld>
            <a:endParaRPr lang="en-US"/>
          </a:p>
        </p:txBody>
      </p:sp>
    </p:spTree>
    <p:extLst>
      <p:ext uri="{BB962C8B-B14F-4D97-AF65-F5344CB8AC3E}">
        <p14:creationId xmlns:p14="http://schemas.microsoft.com/office/powerpoint/2010/main" val="2040998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E9A4F2-5324-4DD2-A559-A6D5A439D6C3}" type="datetimeFigureOut">
              <a:rPr lang="en-US" smtClean="0"/>
              <a:t>1/13/2019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418B55-0D6C-4003-A526-08132A2144EF}" type="slidenum">
              <a:rPr lang="en-US" smtClean="0"/>
              <a:t>‹#›</a:t>
            </a:fld>
            <a:endParaRPr lang="en-US"/>
          </a:p>
        </p:txBody>
      </p:sp>
    </p:spTree>
    <p:extLst>
      <p:ext uri="{BB962C8B-B14F-4D97-AF65-F5344CB8AC3E}">
        <p14:creationId xmlns:p14="http://schemas.microsoft.com/office/powerpoint/2010/main" val="178679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418B55-0D6C-4003-A526-08132A2144EF}" type="slidenum">
              <a:rPr lang="en-US" smtClean="0"/>
              <a:t>9</a:t>
            </a:fld>
            <a:endParaRPr lang="en-US"/>
          </a:p>
        </p:txBody>
      </p:sp>
    </p:spTree>
    <p:extLst>
      <p:ext uri="{BB962C8B-B14F-4D97-AF65-F5344CB8AC3E}">
        <p14:creationId xmlns:p14="http://schemas.microsoft.com/office/powerpoint/2010/main" val="2906495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418B55-0D6C-4003-A526-08132A2144EF}" type="slidenum">
              <a:rPr lang="en-US" smtClean="0"/>
              <a:t>10</a:t>
            </a:fld>
            <a:endParaRPr lang="en-US"/>
          </a:p>
        </p:txBody>
      </p:sp>
    </p:spTree>
    <p:extLst>
      <p:ext uri="{BB962C8B-B14F-4D97-AF65-F5344CB8AC3E}">
        <p14:creationId xmlns:p14="http://schemas.microsoft.com/office/powerpoint/2010/main" val="255546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418B55-0D6C-4003-A526-08132A2144EF}" type="slidenum">
              <a:rPr lang="en-US" smtClean="0"/>
              <a:t>17</a:t>
            </a:fld>
            <a:endParaRPr lang="en-US"/>
          </a:p>
        </p:txBody>
      </p:sp>
    </p:spTree>
    <p:extLst>
      <p:ext uri="{BB962C8B-B14F-4D97-AF65-F5344CB8AC3E}">
        <p14:creationId xmlns:p14="http://schemas.microsoft.com/office/powerpoint/2010/main" val="425205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32B306B-2549-447F-B361-E4AE499868AE}"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2043108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2B306B-2549-447F-B361-E4AE499868AE}"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355094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2B306B-2549-447F-B361-E4AE499868AE}"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1907551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2B306B-2549-447F-B361-E4AE499868AE}"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161394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B306B-2549-447F-B361-E4AE499868AE}" type="datetimeFigureOut">
              <a:rPr lang="en-US" smtClean="0"/>
              <a:t>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326617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2B306B-2549-447F-B361-E4AE499868AE}" type="datetimeFigureOut">
              <a:rPr lang="en-US" smtClean="0"/>
              <a:t>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3540463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2B306B-2549-447F-B361-E4AE499868AE}" type="datetimeFigureOut">
              <a:rPr lang="en-US" smtClean="0"/>
              <a:t>1/13/2019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2493125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2B306B-2549-447F-B361-E4AE499868AE}" type="datetimeFigureOut">
              <a:rPr lang="en-US" smtClean="0"/>
              <a:t>1/13/2019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2188730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2B306B-2549-447F-B361-E4AE499868AE}" type="datetimeFigureOut">
              <a:rPr lang="en-US" smtClean="0"/>
              <a:t>1/13/2019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84406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2B306B-2549-447F-B361-E4AE499868AE}" type="datetimeFigureOut">
              <a:rPr lang="en-US" smtClean="0"/>
              <a:t>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1254198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2B306B-2549-447F-B361-E4AE499868AE}" type="datetimeFigureOut">
              <a:rPr lang="en-US" smtClean="0"/>
              <a:t>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96358-8F14-4F59-9A45-DAA2031EE2D8}" type="slidenum">
              <a:rPr lang="en-US" smtClean="0"/>
              <a:t>‹#›</a:t>
            </a:fld>
            <a:endParaRPr lang="en-US"/>
          </a:p>
        </p:txBody>
      </p:sp>
    </p:spTree>
    <p:extLst>
      <p:ext uri="{BB962C8B-B14F-4D97-AF65-F5344CB8AC3E}">
        <p14:creationId xmlns:p14="http://schemas.microsoft.com/office/powerpoint/2010/main" val="326355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2B306B-2549-447F-B361-E4AE499868AE}" type="datetimeFigureOut">
              <a:rPr lang="en-US" smtClean="0"/>
              <a:t>1/13/2019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96358-8F14-4F59-9A45-DAA2031EE2D8}" type="slidenum">
              <a:rPr lang="en-US" smtClean="0"/>
              <a:t>‹#›</a:t>
            </a:fld>
            <a:endParaRPr lang="en-US"/>
          </a:p>
        </p:txBody>
      </p:sp>
    </p:spTree>
    <p:extLst>
      <p:ext uri="{BB962C8B-B14F-4D97-AF65-F5344CB8AC3E}">
        <p14:creationId xmlns:p14="http://schemas.microsoft.com/office/powerpoint/2010/main" val="1480582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9.xml"/><Relationship Id="rId7" Type="http://schemas.openxmlformats.org/officeDocument/2006/relationships/slide" Target="slide6.xml"/><Relationship Id="rId12" Type="http://schemas.openxmlformats.org/officeDocument/2006/relationships/image" Target="../media/image5.jpeg"/><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4.jpg"/><Relationship Id="rId5" Type="http://schemas.openxmlformats.org/officeDocument/2006/relationships/slide" Target="slide11.xml"/><Relationship Id="rId10" Type="http://schemas.openxmlformats.org/officeDocument/2006/relationships/image" Target="../media/image3.png"/><Relationship Id="rId4" Type="http://schemas.openxmlformats.org/officeDocument/2006/relationships/slide" Target="slide10.xml"/><Relationship Id="rId9"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3.png"/><Relationship Id="rId7" Type="http://schemas.openxmlformats.org/officeDocument/2006/relationships/slide" Target="slide12.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8.xml"/><Relationship Id="rId5" Type="http://schemas.openxmlformats.org/officeDocument/2006/relationships/slide" Target="slide10.xml"/><Relationship Id="rId10" Type="http://schemas.openxmlformats.org/officeDocument/2006/relationships/slide" Target="slide13.xml"/><Relationship Id="rId4" Type="http://schemas.openxmlformats.org/officeDocument/2006/relationships/slide" Target="slide9.xml"/><Relationship Id="rId9" Type="http://schemas.openxmlformats.org/officeDocument/2006/relationships/slide" Target="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jpeg"/><Relationship Id="rId2" Type="http://schemas.openxmlformats.org/officeDocument/2006/relationships/slide" Target="slide16.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jpeg"/></Relationships>
</file>

<file path=ppt/slides/_rels/slide16.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eg"/><Relationship Id="rId12" Type="http://schemas.openxmlformats.org/officeDocument/2006/relationships/slide" Target="slide17.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g"/><Relationship Id="rId11" Type="http://schemas.openxmlformats.org/officeDocument/2006/relationships/image" Target="../media/image7.png"/><Relationship Id="rId5" Type="http://schemas.openxmlformats.org/officeDocument/2006/relationships/image" Target="../media/image36.jpg"/><Relationship Id="rId10" Type="http://schemas.openxmlformats.org/officeDocument/2006/relationships/image" Target="../media/image10.jpg"/><Relationship Id="rId4" Type="http://schemas.openxmlformats.org/officeDocument/2006/relationships/image" Target="../media/image35.jpeg"/><Relationship Id="rId9" Type="http://schemas.openxmlformats.org/officeDocument/2006/relationships/image" Target="../media/image40.jpe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jp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slide" Target="slide19.xml"/><Relationship Id="rId4" Type="http://schemas.openxmlformats.org/officeDocument/2006/relationships/slide" Target="slide18.xml"/><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slide" Target="slide18.xml"/><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41.jp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slide" Target="slide19.xml"/><Relationship Id="rId9" Type="http://schemas.openxmlformats.org/officeDocument/2006/relationships/slide" Target="slide17.xml"/><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9.xml"/><Relationship Id="rId7" Type="http://schemas.openxmlformats.org/officeDocument/2006/relationships/slide" Target="slide13.xml"/><Relationship Id="rId12"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4.jpg"/><Relationship Id="rId5" Type="http://schemas.openxmlformats.org/officeDocument/2006/relationships/slide" Target="slide11.xml"/><Relationship Id="rId10" Type="http://schemas.openxmlformats.org/officeDocument/2006/relationships/image" Target="../media/image3.png"/><Relationship Id="rId4" Type="http://schemas.openxmlformats.org/officeDocument/2006/relationships/slide" Target="slide10.xml"/><Relationship Id="rId9" Type="http://schemas.openxmlformats.org/officeDocument/2006/relationships/slide" Target="slide8.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10.xml"/><Relationship Id="rId7" Type="http://schemas.openxmlformats.org/officeDocument/2006/relationships/slide" Target="slide7.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2.xml"/><Relationship Id="rId4" Type="http://schemas.openxmlformats.org/officeDocument/2006/relationships/slide" Target="slide11.xml"/><Relationship Id="rId9"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 Target="slide6.xml"/><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747962"/>
            <a:ext cx="7772400" cy="1362075"/>
          </a:xfrm>
        </p:spPr>
        <p:txBody>
          <a:bodyPr anchor="ctr" anchorCtr="0">
            <a:normAutofit/>
          </a:bodyPr>
          <a:lstStyle/>
          <a:p>
            <a:pPr algn="ctr"/>
            <a:r>
              <a:rPr lang="en-US" sz="4800" dirty="0">
                <a:solidFill>
                  <a:schemeClr val="bg1"/>
                </a:solidFill>
                <a:latin typeface="Aharoni" panose="02010803020104030203" pitchFamily="2" charset="-79"/>
                <a:cs typeface="Aharoni" panose="02010803020104030203" pitchFamily="2" charset="-79"/>
              </a:rPr>
              <a:t>World domination</a:t>
            </a:r>
          </a:p>
        </p:txBody>
      </p:sp>
    </p:spTree>
    <p:extLst>
      <p:ext uri="{BB962C8B-B14F-4D97-AF65-F5344CB8AC3E}">
        <p14:creationId xmlns:p14="http://schemas.microsoft.com/office/powerpoint/2010/main" val="397202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457200" y="419100"/>
            <a:ext cx="8229600" cy="601979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itle 3"/>
          <p:cNvSpPr txBox="1">
            <a:spLocks/>
          </p:cNvSpPr>
          <p:nvPr/>
        </p:nvSpPr>
        <p:spPr>
          <a:xfrm>
            <a:off x="768753" y="1056471"/>
            <a:ext cx="1447800" cy="706458"/>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Ongoing</a:t>
            </a:r>
          </a:p>
        </p:txBody>
      </p:sp>
      <p:sp>
        <p:nvSpPr>
          <p:cNvPr id="6" name="Title 3"/>
          <p:cNvSpPr txBox="1">
            <a:spLocks/>
          </p:cNvSpPr>
          <p:nvPr/>
        </p:nvSpPr>
        <p:spPr>
          <a:xfrm>
            <a:off x="2216553" y="1056471"/>
            <a:ext cx="1447800" cy="7064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Complete</a:t>
            </a:r>
          </a:p>
        </p:txBody>
      </p:sp>
      <p:sp>
        <p:nvSpPr>
          <p:cNvPr id="7" name="Title 3"/>
          <p:cNvSpPr txBox="1">
            <a:spLocks/>
          </p:cNvSpPr>
          <p:nvPr/>
        </p:nvSpPr>
        <p:spPr>
          <a:xfrm>
            <a:off x="3660920" y="1056471"/>
            <a:ext cx="1447800" cy="7064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Tutorial</a:t>
            </a:r>
          </a:p>
        </p:txBody>
      </p:sp>
      <p:sp>
        <p:nvSpPr>
          <p:cNvPr id="15" name="Title 3"/>
          <p:cNvSpPr txBox="1">
            <a:spLocks/>
          </p:cNvSpPr>
          <p:nvPr/>
        </p:nvSpPr>
        <p:spPr>
          <a:xfrm>
            <a:off x="762001" y="1762929"/>
            <a:ext cx="7799814" cy="4523571"/>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9" name="Title 3"/>
          <p:cNvSpPr txBox="1">
            <a:spLocks/>
          </p:cNvSpPr>
          <p:nvPr/>
        </p:nvSpPr>
        <p:spPr>
          <a:xfrm>
            <a:off x="911506" y="2400300"/>
            <a:ext cx="7319058" cy="914400"/>
          </a:xfrm>
          <a:prstGeom prst="rect">
            <a:avLst/>
          </a:prstGeom>
          <a:solidFill>
            <a:schemeClr val="tx1">
              <a:lumMod val="85000"/>
              <a:lumOff val="1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solidFill>
                  <a:schemeClr val="bg1"/>
                </a:solidFill>
              </a:rPr>
              <a:t>Own 1 Keeper</a:t>
            </a:r>
          </a:p>
        </p:txBody>
      </p:sp>
      <p:sp>
        <p:nvSpPr>
          <p:cNvPr id="10" name="Title 3"/>
          <p:cNvSpPr txBox="1">
            <a:spLocks/>
          </p:cNvSpPr>
          <p:nvPr/>
        </p:nvSpPr>
        <p:spPr>
          <a:xfrm>
            <a:off x="915364" y="1943100"/>
            <a:ext cx="7319058" cy="45720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Oath Keeper</a:t>
            </a:r>
          </a:p>
        </p:txBody>
      </p:sp>
      <p:sp>
        <p:nvSpPr>
          <p:cNvPr id="11" name="Title 3"/>
          <p:cNvSpPr txBox="1">
            <a:spLocks/>
          </p:cNvSpPr>
          <p:nvPr/>
        </p:nvSpPr>
        <p:spPr>
          <a:xfrm>
            <a:off x="914399" y="3771900"/>
            <a:ext cx="7315200" cy="914400"/>
          </a:xfrm>
          <a:prstGeom prst="rect">
            <a:avLst/>
          </a:prstGeom>
          <a:solidFill>
            <a:schemeClr val="tx1">
              <a:lumMod val="85000"/>
              <a:lumOff val="1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solidFill>
                  <a:schemeClr val="bg1"/>
                </a:solidFill>
              </a:rPr>
              <a:t>Win Any Match</a:t>
            </a:r>
          </a:p>
        </p:txBody>
      </p:sp>
      <p:sp>
        <p:nvSpPr>
          <p:cNvPr id="12" name="Title 3"/>
          <p:cNvSpPr txBox="1">
            <a:spLocks/>
          </p:cNvSpPr>
          <p:nvPr/>
        </p:nvSpPr>
        <p:spPr>
          <a:xfrm>
            <a:off x="915364" y="3314700"/>
            <a:ext cx="7316165" cy="45720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Fulfilling My Destiny</a:t>
            </a:r>
          </a:p>
        </p:txBody>
      </p:sp>
      <p:sp>
        <p:nvSpPr>
          <p:cNvPr id="13" name="Title 3"/>
          <p:cNvSpPr txBox="1">
            <a:spLocks/>
          </p:cNvSpPr>
          <p:nvPr/>
        </p:nvSpPr>
        <p:spPr>
          <a:xfrm>
            <a:off x="910541" y="5143500"/>
            <a:ext cx="7319058" cy="914400"/>
          </a:xfrm>
          <a:prstGeom prst="rect">
            <a:avLst/>
          </a:prstGeom>
          <a:solidFill>
            <a:schemeClr val="tx1">
              <a:lumMod val="85000"/>
              <a:lumOff val="1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solidFill>
                  <a:schemeClr val="bg1"/>
                </a:solidFill>
              </a:rPr>
              <a:t>Complete Tutorial</a:t>
            </a:r>
          </a:p>
        </p:txBody>
      </p:sp>
      <p:sp>
        <p:nvSpPr>
          <p:cNvPr id="14" name="Title 3"/>
          <p:cNvSpPr txBox="1">
            <a:spLocks/>
          </p:cNvSpPr>
          <p:nvPr/>
        </p:nvSpPr>
        <p:spPr>
          <a:xfrm>
            <a:off x="911506" y="4686300"/>
            <a:ext cx="7319058" cy="45720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Tutorial</a:t>
            </a:r>
          </a:p>
        </p:txBody>
      </p:sp>
      <p:sp>
        <p:nvSpPr>
          <p:cNvPr id="18" name="TextBox 17"/>
          <p:cNvSpPr txBox="1"/>
          <p:nvPr/>
        </p:nvSpPr>
        <p:spPr>
          <a:xfrm>
            <a:off x="927557" y="582705"/>
            <a:ext cx="836896" cy="369332"/>
          </a:xfrm>
          <a:prstGeom prst="rect">
            <a:avLst/>
          </a:prstGeom>
          <a:noFill/>
        </p:spPr>
        <p:txBody>
          <a:bodyPr wrap="none" rtlCol="0">
            <a:spAutoFit/>
          </a:bodyPr>
          <a:lstStyle/>
          <a:p>
            <a:r>
              <a:rPr lang="en-US" dirty="0"/>
              <a:t>Level 1</a:t>
            </a:r>
          </a:p>
        </p:txBody>
      </p:sp>
      <p:sp>
        <p:nvSpPr>
          <p:cNvPr id="19" name="Rectangle 18"/>
          <p:cNvSpPr/>
          <p:nvPr/>
        </p:nvSpPr>
        <p:spPr>
          <a:xfrm>
            <a:off x="7315200" y="2580471"/>
            <a:ext cx="596034" cy="581829"/>
          </a:xfrm>
          <a:prstGeom prst="rect">
            <a:avLst/>
          </a:prstGeom>
          <a:solidFill>
            <a:schemeClr val="tx1">
              <a:lumMod val="85000"/>
              <a:lumOff val="15000"/>
            </a:schemeClr>
          </a:solidFill>
        </p:spPr>
        <p:style>
          <a:lnRef idx="2">
            <a:schemeClr val="dk1"/>
          </a:lnRef>
          <a:fillRef idx="1">
            <a:schemeClr val="lt1"/>
          </a:fillRef>
          <a:effectRef idx="0">
            <a:schemeClr val="dk1"/>
          </a:effectRef>
          <a:fontRef idx="minor">
            <a:schemeClr val="dk1"/>
          </a:fontRef>
        </p:style>
        <p:txBody>
          <a:bodyPr tIns="0" rtlCol="0" anchor="t" anchorCtr="0"/>
          <a:lstStyle/>
          <a:p>
            <a:pPr algn="ctr"/>
            <a:r>
              <a:rPr lang="en-US" sz="3200" dirty="0">
                <a:solidFill>
                  <a:schemeClr val="bg1"/>
                </a:solidFill>
                <a:latin typeface="Heydings Icons" panose="02000509000000000000" pitchFamily="49" charset="0"/>
              </a:rPr>
              <a:t>O</a:t>
            </a:r>
          </a:p>
        </p:txBody>
      </p:sp>
      <p:sp>
        <p:nvSpPr>
          <p:cNvPr id="22" name="Rectangle 21">
            <a:extLst>
              <a:ext uri="{FF2B5EF4-FFF2-40B4-BE49-F238E27FC236}">
                <a16:creationId xmlns:a16="http://schemas.microsoft.com/office/drawing/2014/main" id="{4C74E7A8-658A-4361-AC0F-925505FFD78A}"/>
              </a:ext>
            </a:extLst>
          </p:cNvPr>
          <p:cNvSpPr/>
          <p:nvPr/>
        </p:nvSpPr>
        <p:spPr>
          <a:xfrm>
            <a:off x="1795124" y="620185"/>
            <a:ext cx="1673080" cy="290053"/>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1795124" y="622485"/>
            <a:ext cx="2739881" cy="29005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200/315 XP</a:t>
            </a:r>
          </a:p>
        </p:txBody>
      </p:sp>
      <p:sp>
        <p:nvSpPr>
          <p:cNvPr id="23" name="Rectangle 22">
            <a:hlinkClick r:id="rId3" action="ppaction://hlinksldjump"/>
            <a:extLst>
              <a:ext uri="{FF2B5EF4-FFF2-40B4-BE49-F238E27FC236}">
                <a16:creationId xmlns:a16="http://schemas.microsoft.com/office/drawing/2014/main" id="{905B8D2B-1992-4E39-BC1E-88E8F493D039}"/>
              </a:ext>
            </a:extLst>
          </p:cNvPr>
          <p:cNvSpPr/>
          <p:nvPr/>
        </p:nvSpPr>
        <p:spPr>
          <a:xfrm>
            <a:off x="7911234" y="419336"/>
            <a:ext cx="780344" cy="3043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Wingdings 3" panose="05040102010807070707" pitchFamily="18" charset="2"/>
              </a:rPr>
              <a:t>N</a:t>
            </a:r>
          </a:p>
        </p:txBody>
      </p:sp>
      <p:sp>
        <p:nvSpPr>
          <p:cNvPr id="24" name="Rectangle 23">
            <a:extLst>
              <a:ext uri="{FF2B5EF4-FFF2-40B4-BE49-F238E27FC236}">
                <a16:creationId xmlns:a16="http://schemas.microsoft.com/office/drawing/2014/main" id="{CAA04E55-3112-44FD-80F8-9FDC72AE7723}"/>
              </a:ext>
            </a:extLst>
          </p:cNvPr>
          <p:cNvSpPr/>
          <p:nvPr/>
        </p:nvSpPr>
        <p:spPr>
          <a:xfrm>
            <a:off x="7315200" y="3938185"/>
            <a:ext cx="596034" cy="581829"/>
          </a:xfrm>
          <a:prstGeom prst="rect">
            <a:avLst/>
          </a:prstGeom>
          <a:solidFill>
            <a:schemeClr val="tx1">
              <a:lumMod val="85000"/>
              <a:lumOff val="15000"/>
            </a:schemeClr>
          </a:solidFill>
        </p:spPr>
        <p:style>
          <a:lnRef idx="2">
            <a:schemeClr val="dk1"/>
          </a:lnRef>
          <a:fillRef idx="1">
            <a:schemeClr val="lt1"/>
          </a:fillRef>
          <a:effectRef idx="0">
            <a:schemeClr val="dk1"/>
          </a:effectRef>
          <a:fontRef idx="minor">
            <a:schemeClr val="dk1"/>
          </a:fontRef>
        </p:style>
        <p:txBody>
          <a:bodyPr tIns="0" rtlCol="0" anchor="t" anchorCtr="0"/>
          <a:lstStyle/>
          <a:p>
            <a:pPr algn="ctr"/>
            <a:r>
              <a:rPr lang="en-US" sz="3200" dirty="0">
                <a:solidFill>
                  <a:schemeClr val="bg1"/>
                </a:solidFill>
                <a:latin typeface="Heydings Icons" panose="02000509000000000000" pitchFamily="49" charset="0"/>
              </a:rPr>
              <a:t>X</a:t>
            </a:r>
          </a:p>
        </p:txBody>
      </p:sp>
      <p:sp>
        <p:nvSpPr>
          <p:cNvPr id="25" name="Rectangle 24">
            <a:extLst>
              <a:ext uri="{FF2B5EF4-FFF2-40B4-BE49-F238E27FC236}">
                <a16:creationId xmlns:a16="http://schemas.microsoft.com/office/drawing/2014/main" id="{8C81823B-6ABF-488D-990D-AE8370F945BD}"/>
              </a:ext>
            </a:extLst>
          </p:cNvPr>
          <p:cNvSpPr/>
          <p:nvPr/>
        </p:nvSpPr>
        <p:spPr>
          <a:xfrm>
            <a:off x="7315200" y="5297656"/>
            <a:ext cx="596034" cy="581829"/>
          </a:xfrm>
          <a:prstGeom prst="rect">
            <a:avLst/>
          </a:prstGeom>
          <a:solidFill>
            <a:schemeClr val="tx1">
              <a:lumMod val="85000"/>
              <a:lumOff val="15000"/>
            </a:schemeClr>
          </a:solidFill>
        </p:spPr>
        <p:style>
          <a:lnRef idx="2">
            <a:schemeClr val="dk1"/>
          </a:lnRef>
          <a:fillRef idx="1">
            <a:schemeClr val="lt1"/>
          </a:fillRef>
          <a:effectRef idx="0">
            <a:schemeClr val="dk1"/>
          </a:effectRef>
          <a:fontRef idx="minor">
            <a:schemeClr val="dk1"/>
          </a:fontRef>
        </p:style>
        <p:txBody>
          <a:bodyPr tIns="0" rtlCol="0" anchor="t" anchorCtr="0"/>
          <a:lstStyle/>
          <a:p>
            <a:pPr algn="ctr"/>
            <a:r>
              <a:rPr lang="en-US" sz="3200" dirty="0">
                <a:solidFill>
                  <a:schemeClr val="bg1"/>
                </a:solidFill>
                <a:latin typeface="Heydings Icons" panose="02000509000000000000" pitchFamily="49" charset="0"/>
              </a:rPr>
              <a:t>O</a:t>
            </a:r>
          </a:p>
        </p:txBody>
      </p:sp>
      <p:sp>
        <p:nvSpPr>
          <p:cNvPr id="20" name="Title 3">
            <a:extLst>
              <a:ext uri="{FF2B5EF4-FFF2-40B4-BE49-F238E27FC236}">
                <a16:creationId xmlns:a16="http://schemas.microsoft.com/office/drawing/2014/main" id="{51F71588-2A45-488A-B0CE-16E2CDCE76B4}"/>
              </a:ext>
            </a:extLst>
          </p:cNvPr>
          <p:cNvSpPr txBox="1">
            <a:spLocks/>
          </p:cNvSpPr>
          <p:nvPr/>
        </p:nvSpPr>
        <p:spPr>
          <a:xfrm>
            <a:off x="910541" y="6064842"/>
            <a:ext cx="7319058" cy="221658"/>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21" name="Title 3">
            <a:extLst>
              <a:ext uri="{FF2B5EF4-FFF2-40B4-BE49-F238E27FC236}">
                <a16:creationId xmlns:a16="http://schemas.microsoft.com/office/drawing/2014/main" id="{F7582575-07BE-49BD-B685-43C93F085832}"/>
              </a:ext>
            </a:extLst>
          </p:cNvPr>
          <p:cNvSpPr txBox="1">
            <a:spLocks/>
          </p:cNvSpPr>
          <p:nvPr/>
        </p:nvSpPr>
        <p:spPr>
          <a:xfrm>
            <a:off x="8249332" y="1962016"/>
            <a:ext cx="208868" cy="432448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26" name="Title 3">
            <a:extLst>
              <a:ext uri="{FF2B5EF4-FFF2-40B4-BE49-F238E27FC236}">
                <a16:creationId xmlns:a16="http://schemas.microsoft.com/office/drawing/2014/main" id="{7368D389-44F9-410E-87DE-ED7D79316BC5}"/>
              </a:ext>
            </a:extLst>
          </p:cNvPr>
          <p:cNvSpPr txBox="1">
            <a:spLocks/>
          </p:cNvSpPr>
          <p:nvPr/>
        </p:nvSpPr>
        <p:spPr>
          <a:xfrm>
            <a:off x="8247403" y="1945409"/>
            <a:ext cx="212910" cy="378547"/>
          </a:xfrm>
          <a:prstGeom prst="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Tree>
    <p:extLst>
      <p:ext uri="{BB962C8B-B14F-4D97-AF65-F5344CB8AC3E}">
        <p14:creationId xmlns:p14="http://schemas.microsoft.com/office/powerpoint/2010/main" val="2198241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457200" y="838200"/>
            <a:ext cx="8229600" cy="541020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Title 3"/>
          <p:cNvSpPr txBox="1">
            <a:spLocks/>
          </p:cNvSpPr>
          <p:nvPr/>
        </p:nvSpPr>
        <p:spPr>
          <a:xfrm>
            <a:off x="5565326" y="1304535"/>
            <a:ext cx="1447800" cy="706458"/>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Friends</a:t>
            </a:r>
          </a:p>
        </p:txBody>
      </p:sp>
      <p:sp>
        <p:nvSpPr>
          <p:cNvPr id="8" name="Title 3"/>
          <p:cNvSpPr txBox="1">
            <a:spLocks/>
          </p:cNvSpPr>
          <p:nvPr/>
        </p:nvSpPr>
        <p:spPr>
          <a:xfrm>
            <a:off x="7013126" y="1304535"/>
            <a:ext cx="1447800" cy="7064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Guild</a:t>
            </a:r>
          </a:p>
        </p:txBody>
      </p:sp>
      <p:sp>
        <p:nvSpPr>
          <p:cNvPr id="9" name="Title 3"/>
          <p:cNvSpPr txBox="1">
            <a:spLocks/>
          </p:cNvSpPr>
          <p:nvPr/>
        </p:nvSpPr>
        <p:spPr>
          <a:xfrm>
            <a:off x="661112" y="2002185"/>
            <a:ext cx="7799814" cy="3789342"/>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10" name="Title 3"/>
          <p:cNvSpPr txBox="1">
            <a:spLocks/>
          </p:cNvSpPr>
          <p:nvPr/>
        </p:nvSpPr>
        <p:spPr>
          <a:xfrm>
            <a:off x="869015" y="2300496"/>
            <a:ext cx="7319058" cy="106680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11" name="Oval 10"/>
          <p:cNvSpPr/>
          <p:nvPr/>
        </p:nvSpPr>
        <p:spPr>
          <a:xfrm>
            <a:off x="938501" y="2433084"/>
            <a:ext cx="824315" cy="8001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atin typeface="Heydings Icons" panose="02000509000000000000" pitchFamily="49" charset="0"/>
              </a:rPr>
              <a:t>A</a:t>
            </a:r>
            <a:endParaRPr lang="en-US" dirty="0"/>
          </a:p>
        </p:txBody>
      </p:sp>
      <p:sp>
        <p:nvSpPr>
          <p:cNvPr id="12" name="Rectangle 11"/>
          <p:cNvSpPr/>
          <p:nvPr/>
        </p:nvSpPr>
        <p:spPr>
          <a:xfrm>
            <a:off x="1984474" y="2626960"/>
            <a:ext cx="381000" cy="41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le 3"/>
          <p:cNvSpPr txBox="1">
            <a:spLocks/>
          </p:cNvSpPr>
          <p:nvPr/>
        </p:nvSpPr>
        <p:spPr>
          <a:xfrm>
            <a:off x="860385" y="4452384"/>
            <a:ext cx="7319058" cy="106680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14" name="Oval 13"/>
          <p:cNvSpPr/>
          <p:nvPr/>
        </p:nvSpPr>
        <p:spPr>
          <a:xfrm>
            <a:off x="938501" y="4585734"/>
            <a:ext cx="824315" cy="80010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latin typeface="Heydings Icons" panose="02000509000000000000" pitchFamily="49" charset="0"/>
              </a:rPr>
              <a:t>A</a:t>
            </a:r>
            <a:endParaRPr lang="en-US" dirty="0"/>
          </a:p>
        </p:txBody>
      </p:sp>
      <p:sp>
        <p:nvSpPr>
          <p:cNvPr id="15" name="Rectangle 14"/>
          <p:cNvSpPr/>
          <p:nvPr/>
        </p:nvSpPr>
        <p:spPr>
          <a:xfrm>
            <a:off x="1984474" y="4779610"/>
            <a:ext cx="381000" cy="41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itle 3"/>
          <p:cNvSpPr txBox="1">
            <a:spLocks/>
          </p:cNvSpPr>
          <p:nvPr/>
        </p:nvSpPr>
        <p:spPr>
          <a:xfrm>
            <a:off x="860385" y="3385584"/>
            <a:ext cx="7319058" cy="106680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17" name="Oval 16"/>
          <p:cNvSpPr/>
          <p:nvPr/>
        </p:nvSpPr>
        <p:spPr>
          <a:xfrm>
            <a:off x="938501" y="3518934"/>
            <a:ext cx="824315" cy="8001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Heydings Icons" panose="02000509000000000000" pitchFamily="49" charset="0"/>
              </a:rPr>
              <a:t>A</a:t>
            </a:r>
            <a:endParaRPr lang="en-US" dirty="0"/>
          </a:p>
        </p:txBody>
      </p:sp>
      <p:sp>
        <p:nvSpPr>
          <p:cNvPr id="18" name="Rectangle 17"/>
          <p:cNvSpPr/>
          <p:nvPr/>
        </p:nvSpPr>
        <p:spPr>
          <a:xfrm>
            <a:off x="1984474" y="3712810"/>
            <a:ext cx="381000" cy="41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p:cNvSpPr/>
          <p:nvPr/>
        </p:nvSpPr>
        <p:spPr>
          <a:xfrm>
            <a:off x="5794474" y="2530022"/>
            <a:ext cx="609601" cy="6062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6556473" y="2530022"/>
            <a:ext cx="609601" cy="6062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7318473" y="2530022"/>
            <a:ext cx="609601" cy="6062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5794474" y="3529061"/>
            <a:ext cx="609601" cy="6062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Oval 23"/>
          <p:cNvSpPr/>
          <p:nvPr/>
        </p:nvSpPr>
        <p:spPr>
          <a:xfrm>
            <a:off x="6556473" y="3529061"/>
            <a:ext cx="609601" cy="6062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Oval 24"/>
          <p:cNvSpPr/>
          <p:nvPr/>
        </p:nvSpPr>
        <p:spPr>
          <a:xfrm>
            <a:off x="7318473" y="3529061"/>
            <a:ext cx="609601" cy="6062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p:cNvSpPr/>
          <p:nvPr/>
        </p:nvSpPr>
        <p:spPr>
          <a:xfrm>
            <a:off x="5794474" y="4652530"/>
            <a:ext cx="609601" cy="6062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556473" y="4652530"/>
            <a:ext cx="609601" cy="6062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7318473" y="4652530"/>
            <a:ext cx="609601" cy="6062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p:cNvSpPr txBox="1"/>
          <p:nvPr/>
        </p:nvSpPr>
        <p:spPr>
          <a:xfrm>
            <a:off x="2659942" y="2510731"/>
            <a:ext cx="1800493" cy="646331"/>
          </a:xfrm>
          <a:prstGeom prst="rect">
            <a:avLst/>
          </a:prstGeom>
          <a:noFill/>
        </p:spPr>
        <p:txBody>
          <a:bodyPr wrap="none" rtlCol="0">
            <a:spAutoFit/>
          </a:bodyPr>
          <a:lstStyle/>
          <a:p>
            <a:r>
              <a:rPr lang="en-US" dirty="0"/>
              <a:t>Friend Username</a:t>
            </a:r>
          </a:p>
          <a:p>
            <a:r>
              <a:rPr lang="en-US" dirty="0"/>
              <a:t>Level 41</a:t>
            </a:r>
          </a:p>
        </p:txBody>
      </p:sp>
      <p:sp>
        <p:nvSpPr>
          <p:cNvPr id="30" name="TextBox 29"/>
          <p:cNvSpPr txBox="1"/>
          <p:nvPr/>
        </p:nvSpPr>
        <p:spPr>
          <a:xfrm>
            <a:off x="2659944" y="3595818"/>
            <a:ext cx="1800493" cy="646331"/>
          </a:xfrm>
          <a:prstGeom prst="rect">
            <a:avLst/>
          </a:prstGeom>
          <a:noFill/>
        </p:spPr>
        <p:txBody>
          <a:bodyPr wrap="none" rtlCol="0">
            <a:spAutoFit/>
          </a:bodyPr>
          <a:lstStyle/>
          <a:p>
            <a:r>
              <a:rPr lang="en-US" dirty="0"/>
              <a:t>Friend Username</a:t>
            </a:r>
          </a:p>
          <a:p>
            <a:r>
              <a:rPr lang="en-US" dirty="0"/>
              <a:t>Level 20</a:t>
            </a:r>
          </a:p>
        </p:txBody>
      </p:sp>
      <p:sp>
        <p:nvSpPr>
          <p:cNvPr id="31" name="TextBox 30"/>
          <p:cNvSpPr txBox="1"/>
          <p:nvPr/>
        </p:nvSpPr>
        <p:spPr>
          <a:xfrm>
            <a:off x="2659943" y="4632476"/>
            <a:ext cx="1800493" cy="646331"/>
          </a:xfrm>
          <a:prstGeom prst="rect">
            <a:avLst/>
          </a:prstGeom>
          <a:noFill/>
        </p:spPr>
        <p:txBody>
          <a:bodyPr wrap="none" rtlCol="0">
            <a:spAutoFit/>
          </a:bodyPr>
          <a:lstStyle/>
          <a:p>
            <a:r>
              <a:rPr lang="en-US" dirty="0"/>
              <a:t>Friend Username</a:t>
            </a:r>
          </a:p>
          <a:p>
            <a:r>
              <a:rPr lang="en-US" dirty="0"/>
              <a:t>Level 5</a:t>
            </a:r>
          </a:p>
        </p:txBody>
      </p:sp>
      <p:sp>
        <p:nvSpPr>
          <p:cNvPr id="32" name="Oval 31">
            <a:extLst>
              <a:ext uri="{FF2B5EF4-FFF2-40B4-BE49-F238E27FC236}">
                <a16:creationId xmlns:a16="http://schemas.microsoft.com/office/drawing/2014/main" id="{70B6250E-24B4-4E74-8C4F-89300559E0B3}"/>
              </a:ext>
            </a:extLst>
          </p:cNvPr>
          <p:cNvSpPr/>
          <p:nvPr/>
        </p:nvSpPr>
        <p:spPr>
          <a:xfrm>
            <a:off x="772483" y="1164199"/>
            <a:ext cx="679835" cy="685800"/>
          </a:xfrm>
          <a:prstGeom prst="ellipse">
            <a:avLst/>
          </a:prstGeom>
        </p:spPr>
        <p:style>
          <a:lnRef idx="3">
            <a:schemeClr val="lt1"/>
          </a:lnRef>
          <a:fillRef idx="1">
            <a:schemeClr val="accent5"/>
          </a:fillRef>
          <a:effectRef idx="1">
            <a:schemeClr val="accent5"/>
          </a:effectRef>
          <a:fontRef idx="minor">
            <a:schemeClr val="lt1"/>
          </a:fontRef>
        </p:style>
        <p:txBody>
          <a:bodyPr rtlCol="0" anchor="t" anchorCtr="0"/>
          <a:lstStyle/>
          <a:p>
            <a:pPr algn="ctr"/>
            <a:r>
              <a:rPr lang="en-US" dirty="0">
                <a:latin typeface="Heydings Icons" panose="02000509000000000000" pitchFamily="49" charset="0"/>
              </a:rPr>
              <a:t>A</a:t>
            </a:r>
          </a:p>
        </p:txBody>
      </p:sp>
      <p:sp>
        <p:nvSpPr>
          <p:cNvPr id="33" name="Rectangle 32">
            <a:hlinkClick r:id="rId2" action="ppaction://hlinksldjump"/>
            <a:extLst>
              <a:ext uri="{FF2B5EF4-FFF2-40B4-BE49-F238E27FC236}">
                <a16:creationId xmlns:a16="http://schemas.microsoft.com/office/drawing/2014/main" id="{798BB5F4-F17E-4957-B46B-BFCB64D599B8}"/>
              </a:ext>
            </a:extLst>
          </p:cNvPr>
          <p:cNvSpPr/>
          <p:nvPr/>
        </p:nvSpPr>
        <p:spPr>
          <a:xfrm>
            <a:off x="7888906" y="846936"/>
            <a:ext cx="780344" cy="3043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Wingdings 3" panose="05040102010807070707" pitchFamily="18" charset="2"/>
              </a:rPr>
              <a:t>N</a:t>
            </a:r>
          </a:p>
        </p:txBody>
      </p:sp>
      <p:sp>
        <p:nvSpPr>
          <p:cNvPr id="34" name="Title 3">
            <a:extLst>
              <a:ext uri="{FF2B5EF4-FFF2-40B4-BE49-F238E27FC236}">
                <a16:creationId xmlns:a16="http://schemas.microsoft.com/office/drawing/2014/main" id="{A656FDA0-1538-4373-A489-348ABDB7FE64}"/>
              </a:ext>
            </a:extLst>
          </p:cNvPr>
          <p:cNvSpPr txBox="1">
            <a:spLocks/>
          </p:cNvSpPr>
          <p:nvPr/>
        </p:nvSpPr>
        <p:spPr>
          <a:xfrm>
            <a:off x="860385" y="5520881"/>
            <a:ext cx="7319058" cy="27032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35" name="Title 3">
            <a:extLst>
              <a:ext uri="{FF2B5EF4-FFF2-40B4-BE49-F238E27FC236}">
                <a16:creationId xmlns:a16="http://schemas.microsoft.com/office/drawing/2014/main" id="{57AB8AA8-FBC6-441B-BA86-5721673B89FD}"/>
              </a:ext>
            </a:extLst>
          </p:cNvPr>
          <p:cNvSpPr txBox="1">
            <a:spLocks/>
          </p:cNvSpPr>
          <p:nvPr/>
        </p:nvSpPr>
        <p:spPr>
          <a:xfrm>
            <a:off x="8179442" y="2314645"/>
            <a:ext cx="199274" cy="347655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36" name="Title 3">
            <a:extLst>
              <a:ext uri="{FF2B5EF4-FFF2-40B4-BE49-F238E27FC236}">
                <a16:creationId xmlns:a16="http://schemas.microsoft.com/office/drawing/2014/main" id="{FB0AC822-A911-44A4-8721-52D172695245}"/>
              </a:ext>
            </a:extLst>
          </p:cNvPr>
          <p:cNvSpPr txBox="1">
            <a:spLocks/>
          </p:cNvSpPr>
          <p:nvPr/>
        </p:nvSpPr>
        <p:spPr>
          <a:xfrm>
            <a:off x="8177513" y="2298038"/>
            <a:ext cx="203130" cy="304323"/>
          </a:xfrm>
          <a:prstGeom prst="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2" name="Rectangle 1">
            <a:extLst>
              <a:ext uri="{FF2B5EF4-FFF2-40B4-BE49-F238E27FC236}">
                <a16:creationId xmlns:a16="http://schemas.microsoft.com/office/drawing/2014/main" id="{8AFA0ED5-B6F4-432A-AB2D-5753893F7837}"/>
              </a:ext>
            </a:extLst>
          </p:cNvPr>
          <p:cNvSpPr/>
          <p:nvPr/>
        </p:nvSpPr>
        <p:spPr>
          <a:xfrm>
            <a:off x="1452318" y="1162502"/>
            <a:ext cx="1826312" cy="646331"/>
          </a:xfrm>
          <a:prstGeom prst="rect">
            <a:avLst/>
          </a:prstGeom>
        </p:spPr>
        <p:txBody>
          <a:bodyPr wrap="square">
            <a:spAutoFit/>
          </a:bodyPr>
          <a:lstStyle/>
          <a:p>
            <a:r>
              <a:rPr lang="en-US" dirty="0"/>
              <a:t>Your Username</a:t>
            </a:r>
          </a:p>
          <a:p>
            <a:r>
              <a:rPr lang="en-US" dirty="0"/>
              <a:t>Level 1</a:t>
            </a:r>
          </a:p>
        </p:txBody>
      </p:sp>
      <p:pic>
        <p:nvPicPr>
          <p:cNvPr id="3" name="Picture 2"/>
          <p:cNvPicPr>
            <a:picLocks noChangeAspect="1"/>
          </p:cNvPicPr>
          <p:nvPr/>
        </p:nvPicPr>
        <p:blipFill>
          <a:blip r:embed="rId3"/>
          <a:stretch>
            <a:fillRect/>
          </a:stretch>
        </p:blipFill>
        <p:spPr>
          <a:xfrm>
            <a:off x="769507" y="1199343"/>
            <a:ext cx="682811" cy="60965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5832" t="14443" r="66667" b="72223"/>
          <a:stretch/>
        </p:blipFill>
        <p:spPr>
          <a:xfrm>
            <a:off x="938501" y="2399819"/>
            <a:ext cx="866630" cy="866630"/>
          </a:xfrm>
          <a:prstGeom prst="ellipse">
            <a:avLst/>
          </a:prstGeom>
        </p:spPr>
      </p:pic>
      <p:pic>
        <p:nvPicPr>
          <p:cNvPr id="37" name="Picture 36"/>
          <p:cNvPicPr>
            <a:picLocks noChangeAspect="1"/>
          </p:cNvPicPr>
          <p:nvPr/>
        </p:nvPicPr>
        <p:blipFill>
          <a:blip r:embed="rId3"/>
          <a:stretch>
            <a:fillRect/>
          </a:stretch>
        </p:blipFill>
        <p:spPr>
          <a:xfrm>
            <a:off x="926524" y="3550283"/>
            <a:ext cx="861001" cy="76875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6667" t="13333" r="75833" b="71852"/>
          <a:stretch/>
        </p:blipFill>
        <p:spPr>
          <a:xfrm>
            <a:off x="983005" y="4585734"/>
            <a:ext cx="750101" cy="833446"/>
          </a:xfrm>
          <a:prstGeom prst="ellipse">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80603" t="42713" r="14833" b="48200"/>
          <a:stretch/>
        </p:blipFill>
        <p:spPr>
          <a:xfrm>
            <a:off x="5766511" y="2487511"/>
            <a:ext cx="632082" cy="705964"/>
          </a:xfrm>
          <a:prstGeom prst="ellipse">
            <a:avLst/>
          </a:prstGeom>
        </p:spPr>
      </p:pic>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l="80603" t="42713" r="14833" b="48200"/>
          <a:stretch/>
        </p:blipFill>
        <p:spPr>
          <a:xfrm>
            <a:off x="5768118" y="3506029"/>
            <a:ext cx="632082" cy="705964"/>
          </a:xfrm>
          <a:prstGeom prst="ellipse">
            <a:avLst/>
          </a:prstGeom>
        </p:spPr>
      </p:pic>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l="80603" t="42713" r="14833" b="48200"/>
          <a:stretch/>
        </p:blipFill>
        <p:spPr>
          <a:xfrm>
            <a:off x="5781693" y="4632476"/>
            <a:ext cx="632082" cy="705964"/>
          </a:xfrm>
          <a:prstGeom prst="ellipse">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553669" y="2525402"/>
            <a:ext cx="615208" cy="615208"/>
          </a:xfrm>
          <a:prstGeom prst="ellipse">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553669" y="3527364"/>
            <a:ext cx="615208" cy="615208"/>
          </a:xfrm>
          <a:prstGeom prst="ellipse">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554508" y="4664942"/>
            <a:ext cx="615208" cy="615208"/>
          </a:xfrm>
          <a:prstGeom prst="ellipse">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8802" y="2497427"/>
            <a:ext cx="659635" cy="659635"/>
          </a:xfrm>
          <a:prstGeom prst="ellipse">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1599" y="3502355"/>
            <a:ext cx="659635" cy="659635"/>
          </a:xfrm>
          <a:prstGeom prst="ellipse">
            <a:avLst/>
          </a:prstGeom>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8772" y="4632476"/>
            <a:ext cx="659635" cy="659635"/>
          </a:xfrm>
          <a:prstGeom prst="ellipse">
            <a:avLst/>
          </a:prstGeom>
        </p:spPr>
      </p:pic>
    </p:spTree>
    <p:extLst>
      <p:ext uri="{BB962C8B-B14F-4D97-AF65-F5344CB8AC3E}">
        <p14:creationId xmlns:p14="http://schemas.microsoft.com/office/powerpoint/2010/main" val="8935117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435015" y="435567"/>
            <a:ext cx="8229600" cy="6082908"/>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Title 3"/>
          <p:cNvSpPr txBox="1">
            <a:spLocks/>
          </p:cNvSpPr>
          <p:nvPr/>
        </p:nvSpPr>
        <p:spPr>
          <a:xfrm>
            <a:off x="623486" y="1274742"/>
            <a:ext cx="1447800" cy="706458"/>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Inventory	</a:t>
            </a:r>
          </a:p>
        </p:txBody>
      </p:sp>
      <p:sp>
        <p:nvSpPr>
          <p:cNvPr id="7" name="Title 3"/>
          <p:cNvSpPr txBox="1">
            <a:spLocks/>
          </p:cNvSpPr>
          <p:nvPr/>
        </p:nvSpPr>
        <p:spPr>
          <a:xfrm>
            <a:off x="2071286" y="1274742"/>
            <a:ext cx="1447800" cy="7064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Material</a:t>
            </a:r>
          </a:p>
        </p:txBody>
      </p:sp>
      <p:sp>
        <p:nvSpPr>
          <p:cNvPr id="8" name="Title 3"/>
          <p:cNvSpPr txBox="1">
            <a:spLocks/>
          </p:cNvSpPr>
          <p:nvPr/>
        </p:nvSpPr>
        <p:spPr>
          <a:xfrm>
            <a:off x="3519086" y="1274742"/>
            <a:ext cx="1447800" cy="7064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Crafting</a:t>
            </a:r>
          </a:p>
        </p:txBody>
      </p:sp>
      <p:sp>
        <p:nvSpPr>
          <p:cNvPr id="9" name="Title 3"/>
          <p:cNvSpPr txBox="1">
            <a:spLocks/>
          </p:cNvSpPr>
          <p:nvPr/>
        </p:nvSpPr>
        <p:spPr>
          <a:xfrm>
            <a:off x="623485" y="1981200"/>
            <a:ext cx="7758516" cy="43989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11" name="Rectangle 10"/>
          <p:cNvSpPr/>
          <p:nvPr/>
        </p:nvSpPr>
        <p:spPr>
          <a:xfrm>
            <a:off x="838201" y="2256420"/>
            <a:ext cx="762000" cy="9233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1828801" y="2256420"/>
            <a:ext cx="762000" cy="9233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2795186" y="2257385"/>
            <a:ext cx="762000" cy="9233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3732062" y="2257385"/>
            <a:ext cx="762000" cy="9233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a:hlinkClick r:id="rId2" action="ppaction://hlinksldjump"/>
            <a:extLst>
              <a:ext uri="{FF2B5EF4-FFF2-40B4-BE49-F238E27FC236}">
                <a16:creationId xmlns:a16="http://schemas.microsoft.com/office/drawing/2014/main" id="{C321F50A-A1AD-4EE8-8AD2-B9DD4CA92FC1}"/>
              </a:ext>
            </a:extLst>
          </p:cNvPr>
          <p:cNvSpPr/>
          <p:nvPr/>
        </p:nvSpPr>
        <p:spPr>
          <a:xfrm>
            <a:off x="7882506" y="435567"/>
            <a:ext cx="780344" cy="3043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Wingdings 3" panose="05040102010807070707" pitchFamily="18" charset="2"/>
              </a:rPr>
              <a:t>N</a:t>
            </a:r>
          </a:p>
        </p:txBody>
      </p:sp>
      <p:sp>
        <p:nvSpPr>
          <p:cNvPr id="25" name="Rectangle 24">
            <a:extLst>
              <a:ext uri="{FF2B5EF4-FFF2-40B4-BE49-F238E27FC236}">
                <a16:creationId xmlns:a16="http://schemas.microsoft.com/office/drawing/2014/main" id="{35AB5C23-8C7E-45F9-9879-BB676EC3A2D7}"/>
              </a:ext>
            </a:extLst>
          </p:cNvPr>
          <p:cNvSpPr/>
          <p:nvPr/>
        </p:nvSpPr>
        <p:spPr>
          <a:xfrm>
            <a:off x="4333569" y="665462"/>
            <a:ext cx="207202" cy="228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8744C06-DC1C-4166-AECC-EAA1997FB0E2}"/>
              </a:ext>
            </a:extLst>
          </p:cNvPr>
          <p:cNvSpPr/>
          <p:nvPr/>
        </p:nvSpPr>
        <p:spPr>
          <a:xfrm>
            <a:off x="6701622" y="665462"/>
            <a:ext cx="203672" cy="22860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0F851EDB-52EE-454C-8D4E-59EEEA166571}"/>
              </a:ext>
            </a:extLst>
          </p:cNvPr>
          <p:cNvSpPr txBox="1"/>
          <p:nvPr/>
        </p:nvSpPr>
        <p:spPr>
          <a:xfrm>
            <a:off x="4537241" y="625873"/>
            <a:ext cx="780344" cy="307777"/>
          </a:xfrm>
          <a:prstGeom prst="rect">
            <a:avLst/>
          </a:prstGeom>
          <a:noFill/>
        </p:spPr>
        <p:txBody>
          <a:bodyPr wrap="square" rtlCol="0">
            <a:spAutoFit/>
          </a:bodyPr>
          <a:lstStyle/>
          <a:p>
            <a:r>
              <a:rPr lang="en-US" sz="1400" dirty="0"/>
              <a:t>135,000</a:t>
            </a:r>
          </a:p>
        </p:txBody>
      </p:sp>
      <p:sp>
        <p:nvSpPr>
          <p:cNvPr id="28" name="TextBox 27">
            <a:extLst>
              <a:ext uri="{FF2B5EF4-FFF2-40B4-BE49-F238E27FC236}">
                <a16:creationId xmlns:a16="http://schemas.microsoft.com/office/drawing/2014/main" id="{696A5C8C-4FDC-4AD6-8B4C-279D0CA5485B}"/>
              </a:ext>
            </a:extLst>
          </p:cNvPr>
          <p:cNvSpPr txBox="1"/>
          <p:nvPr/>
        </p:nvSpPr>
        <p:spPr>
          <a:xfrm>
            <a:off x="6897521" y="625873"/>
            <a:ext cx="685800" cy="307777"/>
          </a:xfrm>
          <a:prstGeom prst="rect">
            <a:avLst/>
          </a:prstGeom>
          <a:noFill/>
        </p:spPr>
        <p:txBody>
          <a:bodyPr wrap="square" rtlCol="0">
            <a:spAutoFit/>
          </a:bodyPr>
          <a:lstStyle/>
          <a:p>
            <a:r>
              <a:rPr lang="en-US" sz="1400" dirty="0"/>
              <a:t>41</a:t>
            </a:r>
          </a:p>
        </p:txBody>
      </p:sp>
      <p:sp>
        <p:nvSpPr>
          <p:cNvPr id="29" name="TextBox 28">
            <a:extLst>
              <a:ext uri="{FF2B5EF4-FFF2-40B4-BE49-F238E27FC236}">
                <a16:creationId xmlns:a16="http://schemas.microsoft.com/office/drawing/2014/main" id="{223A5F88-17F0-4E13-BF9E-372B8AEA3EAE}"/>
              </a:ext>
            </a:extLst>
          </p:cNvPr>
          <p:cNvSpPr txBox="1"/>
          <p:nvPr/>
        </p:nvSpPr>
        <p:spPr>
          <a:xfrm>
            <a:off x="5715000" y="625873"/>
            <a:ext cx="806706" cy="307777"/>
          </a:xfrm>
          <a:prstGeom prst="rect">
            <a:avLst/>
          </a:prstGeom>
          <a:noFill/>
        </p:spPr>
        <p:txBody>
          <a:bodyPr wrap="square" rtlCol="0">
            <a:spAutoFit/>
          </a:bodyPr>
          <a:lstStyle/>
          <a:p>
            <a:r>
              <a:rPr lang="en-US" sz="1400" dirty="0"/>
              <a:t> 42,000</a:t>
            </a:r>
          </a:p>
        </p:txBody>
      </p:sp>
      <p:sp>
        <p:nvSpPr>
          <p:cNvPr id="30" name="Rectangle 29">
            <a:extLst>
              <a:ext uri="{FF2B5EF4-FFF2-40B4-BE49-F238E27FC236}">
                <a16:creationId xmlns:a16="http://schemas.microsoft.com/office/drawing/2014/main" id="{77E26343-3C48-4E43-932E-169072535F8E}"/>
              </a:ext>
            </a:extLst>
          </p:cNvPr>
          <p:cNvSpPr/>
          <p:nvPr/>
        </p:nvSpPr>
        <p:spPr>
          <a:xfrm>
            <a:off x="5507798" y="657638"/>
            <a:ext cx="207202"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1" name="Oval 30">
            <a:extLst>
              <a:ext uri="{FF2B5EF4-FFF2-40B4-BE49-F238E27FC236}">
                <a16:creationId xmlns:a16="http://schemas.microsoft.com/office/drawing/2014/main" id="{E28BD682-C316-4B10-8B66-56B1AAB15EC8}"/>
              </a:ext>
            </a:extLst>
          </p:cNvPr>
          <p:cNvSpPr/>
          <p:nvPr/>
        </p:nvSpPr>
        <p:spPr>
          <a:xfrm>
            <a:off x="628428" y="513103"/>
            <a:ext cx="679835" cy="685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Heydings Icons" panose="02000509000000000000" pitchFamily="49" charset="0"/>
              </a:rPr>
              <a:t>A</a:t>
            </a:r>
            <a:endParaRPr lang="en-US" dirty="0"/>
          </a:p>
        </p:txBody>
      </p:sp>
      <p:sp>
        <p:nvSpPr>
          <p:cNvPr id="32" name="Rectangle 31">
            <a:extLst>
              <a:ext uri="{FF2B5EF4-FFF2-40B4-BE49-F238E27FC236}">
                <a16:creationId xmlns:a16="http://schemas.microsoft.com/office/drawing/2014/main" id="{BA732FD9-0D47-4142-ACCD-977782C13605}"/>
              </a:ext>
            </a:extLst>
          </p:cNvPr>
          <p:cNvSpPr/>
          <p:nvPr/>
        </p:nvSpPr>
        <p:spPr>
          <a:xfrm>
            <a:off x="1308263" y="511406"/>
            <a:ext cx="1826312" cy="646331"/>
          </a:xfrm>
          <a:prstGeom prst="rect">
            <a:avLst/>
          </a:prstGeom>
        </p:spPr>
        <p:txBody>
          <a:bodyPr wrap="square">
            <a:spAutoFit/>
          </a:bodyPr>
          <a:lstStyle/>
          <a:p>
            <a:r>
              <a:rPr lang="en-US" dirty="0"/>
              <a:t>Your Username</a:t>
            </a:r>
          </a:p>
          <a:p>
            <a:r>
              <a:rPr lang="en-US" dirty="0"/>
              <a:t>Level 1</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818" t="3333" r="77273" b="76667"/>
          <a:stretch/>
        </p:blipFill>
        <p:spPr>
          <a:xfrm>
            <a:off x="838199" y="2271864"/>
            <a:ext cx="797645" cy="89688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9091" t="27333" r="22727" b="51333"/>
          <a:stretch/>
        </p:blipFill>
        <p:spPr>
          <a:xfrm>
            <a:off x="1834730" y="2271864"/>
            <a:ext cx="756071" cy="89688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9091" t="76667" r="22727" b="2000"/>
          <a:stretch/>
        </p:blipFill>
        <p:spPr>
          <a:xfrm>
            <a:off x="2817966" y="2244874"/>
            <a:ext cx="739220" cy="92387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866" t="77595" r="77063" b="2052"/>
          <a:stretch/>
        </p:blipFill>
        <p:spPr>
          <a:xfrm>
            <a:off x="3732061" y="2265759"/>
            <a:ext cx="762001" cy="902985"/>
          </a:xfrm>
          <a:prstGeom prst="rect">
            <a:avLst/>
          </a:prstGeom>
        </p:spPr>
      </p:pic>
      <p:pic>
        <p:nvPicPr>
          <p:cNvPr id="33" name="Picture 32"/>
          <p:cNvPicPr>
            <a:picLocks noChangeAspect="1"/>
          </p:cNvPicPr>
          <p:nvPr/>
        </p:nvPicPr>
        <p:blipFill rotWithShape="1">
          <a:blip r:embed="rId4">
            <a:extLst>
              <a:ext uri="{28A0092B-C50C-407E-A947-70E740481C1C}">
                <a14:useLocalDpi xmlns:a14="http://schemas.microsoft.com/office/drawing/2010/main" val="0"/>
              </a:ext>
            </a:extLst>
          </a:blip>
          <a:srcRect l="65833" r="31667" b="94467"/>
          <a:stretch/>
        </p:blipFill>
        <p:spPr>
          <a:xfrm>
            <a:off x="4322870" y="650756"/>
            <a:ext cx="228600" cy="284465"/>
          </a:xfrm>
          <a:prstGeom prst="rect">
            <a:avLst/>
          </a:prstGeom>
        </p:spPr>
      </p:pic>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77500" r="19167" b="94467"/>
          <a:stretch/>
        </p:blipFill>
        <p:spPr>
          <a:xfrm>
            <a:off x="6656580" y="666746"/>
            <a:ext cx="285984" cy="266904"/>
          </a:xfrm>
          <a:prstGeom prst="rect">
            <a:avLst/>
          </a:prstGeom>
        </p:spPr>
      </p:pic>
      <p:pic>
        <p:nvPicPr>
          <p:cNvPr id="35" name="Picture 34"/>
          <p:cNvPicPr>
            <a:picLocks noChangeAspect="1"/>
          </p:cNvPicPr>
          <p:nvPr/>
        </p:nvPicPr>
        <p:blipFill rotWithShape="1">
          <a:blip r:embed="rId5" cstate="print">
            <a:extLst>
              <a:ext uri="{28A0092B-C50C-407E-A947-70E740481C1C}">
                <a14:useLocalDpi xmlns:a14="http://schemas.microsoft.com/office/drawing/2010/main" val="0"/>
              </a:ext>
            </a:extLst>
          </a:blip>
          <a:srcRect l="3778" r="7333" b="7334"/>
          <a:stretch/>
        </p:blipFill>
        <p:spPr>
          <a:xfrm>
            <a:off x="5457752" y="619449"/>
            <a:ext cx="292545" cy="304978"/>
          </a:xfrm>
          <a:prstGeom prst="ellipse">
            <a:avLst/>
          </a:prstGeom>
        </p:spPr>
      </p:pic>
    </p:spTree>
    <p:extLst>
      <p:ext uri="{BB962C8B-B14F-4D97-AF65-F5344CB8AC3E}">
        <p14:creationId xmlns:p14="http://schemas.microsoft.com/office/powerpoint/2010/main" val="3722613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p:cNvSpPr/>
          <p:nvPr/>
        </p:nvSpPr>
        <p:spPr>
          <a:xfrm>
            <a:off x="435015" y="498915"/>
            <a:ext cx="8229600" cy="5712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 name="Rectangle 25"/>
          <p:cNvSpPr/>
          <p:nvPr/>
        </p:nvSpPr>
        <p:spPr>
          <a:xfrm>
            <a:off x="2840542" y="1676755"/>
            <a:ext cx="3048000" cy="32304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Map Preview</a:t>
            </a:r>
          </a:p>
        </p:txBody>
      </p:sp>
      <p:sp>
        <p:nvSpPr>
          <p:cNvPr id="28" name="Rectangle 27"/>
          <p:cNvSpPr/>
          <p:nvPr/>
        </p:nvSpPr>
        <p:spPr>
          <a:xfrm>
            <a:off x="6172200" y="1676755"/>
            <a:ext cx="2380791" cy="36118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r>
              <a:rPr lang="en-US" sz="1200" dirty="0"/>
              <a:t>[lobby] </a:t>
            </a:r>
            <a:r>
              <a:rPr lang="en-US" sz="1200" dirty="0">
                <a:solidFill>
                  <a:schemeClr val="accent3">
                    <a:lumMod val="75000"/>
                  </a:schemeClr>
                </a:solidFill>
              </a:rPr>
              <a:t>Spearhead</a:t>
            </a:r>
            <a:r>
              <a:rPr lang="en-US" sz="1200" dirty="0"/>
              <a:t>: 1v1 me loser</a:t>
            </a:r>
          </a:p>
          <a:p>
            <a:r>
              <a:rPr lang="en-US" sz="1200" dirty="0"/>
              <a:t>[global] </a:t>
            </a:r>
            <a:r>
              <a:rPr lang="en-US" sz="1200" dirty="0">
                <a:solidFill>
                  <a:srgbClr val="0070C0"/>
                </a:solidFill>
              </a:rPr>
              <a:t>Skyman64</a:t>
            </a:r>
            <a:r>
              <a:rPr lang="en-US" sz="1200" dirty="0"/>
              <a:t>: Buying green crystal</a:t>
            </a:r>
          </a:p>
          <a:p>
            <a:r>
              <a:rPr lang="en-US" sz="1200" dirty="0"/>
              <a:t>[global] </a:t>
            </a:r>
            <a:r>
              <a:rPr lang="en-US" sz="1200" dirty="0">
                <a:solidFill>
                  <a:schemeClr val="accent6">
                    <a:lumMod val="75000"/>
                  </a:schemeClr>
                </a:solidFill>
              </a:rPr>
              <a:t>Rune95</a:t>
            </a:r>
            <a:r>
              <a:rPr lang="en-US" sz="1200" dirty="0"/>
              <a:t>: Trading dark sword -&gt; pristine diamond</a:t>
            </a:r>
          </a:p>
          <a:p>
            <a:r>
              <a:rPr lang="en-US" sz="1200" dirty="0"/>
              <a:t>[lobby] </a:t>
            </a:r>
            <a:r>
              <a:rPr lang="en-US" sz="1200" dirty="0">
                <a:solidFill>
                  <a:srgbClr val="7030A0"/>
                </a:solidFill>
              </a:rPr>
              <a:t>Jaxson</a:t>
            </a:r>
            <a:r>
              <a:rPr lang="en-US" sz="1200" dirty="0"/>
              <a:t>: How do I start the game?</a:t>
            </a:r>
          </a:p>
          <a:p>
            <a:r>
              <a:rPr lang="en-US" sz="1200" dirty="0"/>
              <a:t>[global] </a:t>
            </a:r>
            <a:r>
              <a:rPr lang="en-US" sz="1200" dirty="0">
                <a:solidFill>
                  <a:schemeClr val="accent3">
                    <a:lumMod val="75000"/>
                  </a:schemeClr>
                </a:solidFill>
              </a:rPr>
              <a:t>Spearhead</a:t>
            </a:r>
            <a:r>
              <a:rPr lang="en-US" sz="1200" dirty="0"/>
              <a:t>: Why are you even playing?</a:t>
            </a:r>
          </a:p>
          <a:p>
            <a:r>
              <a:rPr lang="en-US" sz="1200" dirty="0"/>
              <a:t>[global] </a:t>
            </a:r>
            <a:r>
              <a:rPr lang="en-US" sz="1200" dirty="0">
                <a:solidFill>
                  <a:schemeClr val="accent6">
                    <a:lumMod val="75000"/>
                  </a:schemeClr>
                </a:solidFill>
              </a:rPr>
              <a:t>Rune95</a:t>
            </a:r>
            <a:r>
              <a:rPr lang="en-US" sz="1200" dirty="0"/>
              <a:t>: ???</a:t>
            </a:r>
          </a:p>
          <a:p>
            <a:r>
              <a:rPr lang="en-US" sz="1200" dirty="0"/>
              <a:t>[global] </a:t>
            </a:r>
            <a:r>
              <a:rPr lang="en-US" sz="1200" dirty="0">
                <a:solidFill>
                  <a:schemeClr val="accent3">
                    <a:lumMod val="75000"/>
                  </a:schemeClr>
                </a:solidFill>
              </a:rPr>
              <a:t>Spearhead</a:t>
            </a:r>
            <a:r>
              <a:rPr lang="en-US" sz="1200" dirty="0"/>
              <a:t>: Sorry, I meant to type it for team chat</a:t>
            </a:r>
          </a:p>
          <a:p>
            <a:r>
              <a:rPr lang="en-US" sz="1200" dirty="0"/>
              <a:t>[global] </a:t>
            </a:r>
            <a:r>
              <a:rPr lang="en-US" sz="1200" dirty="0">
                <a:solidFill>
                  <a:schemeClr val="tx2">
                    <a:lumMod val="60000"/>
                    <a:lumOff val="40000"/>
                  </a:schemeClr>
                </a:solidFill>
              </a:rPr>
              <a:t>Sepiroth13</a:t>
            </a:r>
            <a:r>
              <a:rPr lang="en-US" sz="1200" dirty="0"/>
              <a:t>: lmao, dumb shit</a:t>
            </a:r>
          </a:p>
          <a:p>
            <a:r>
              <a:rPr lang="en-US" sz="1200" dirty="0"/>
              <a:t>[global] </a:t>
            </a:r>
            <a:r>
              <a:rPr lang="en-US" sz="1200" dirty="0">
                <a:solidFill>
                  <a:schemeClr val="tx2">
                    <a:lumMod val="60000"/>
                    <a:lumOff val="40000"/>
                  </a:schemeClr>
                </a:solidFill>
              </a:rPr>
              <a:t>Sepiroth13</a:t>
            </a:r>
            <a:r>
              <a:rPr lang="en-US" sz="1200" dirty="0">
                <a:solidFill>
                  <a:srgbClr val="FF0000"/>
                </a:solidFill>
              </a:rPr>
              <a:t> has been banned for reason: Swearing</a:t>
            </a:r>
          </a:p>
          <a:p>
            <a:r>
              <a:rPr lang="en-US" sz="1200" dirty="0">
                <a:solidFill>
                  <a:schemeClr val="tx1"/>
                </a:solidFill>
              </a:rPr>
              <a:t>[global] </a:t>
            </a:r>
            <a:r>
              <a:rPr lang="en-US" sz="1200" dirty="0">
                <a:solidFill>
                  <a:schemeClr val="accent6">
                    <a:lumMod val="75000"/>
                  </a:schemeClr>
                </a:solidFill>
              </a:rPr>
              <a:t>Rune95</a:t>
            </a:r>
            <a:r>
              <a:rPr lang="en-US" sz="1200" dirty="0">
                <a:solidFill>
                  <a:schemeClr val="tx1"/>
                </a:solidFill>
              </a:rPr>
              <a:t>: nice.</a:t>
            </a:r>
          </a:p>
          <a:p>
            <a:endParaRPr lang="en-US" sz="1200" dirty="0">
              <a:solidFill>
                <a:srgbClr val="FF0000"/>
              </a:solidFill>
            </a:endParaRPr>
          </a:p>
          <a:p>
            <a:endParaRPr lang="en-US" sz="1200" dirty="0"/>
          </a:p>
        </p:txBody>
      </p:sp>
      <p:sp>
        <p:nvSpPr>
          <p:cNvPr id="29" name="Rectangle 28"/>
          <p:cNvSpPr/>
          <p:nvPr/>
        </p:nvSpPr>
        <p:spPr>
          <a:xfrm>
            <a:off x="6553199" y="5288575"/>
            <a:ext cx="1554859" cy="2740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r>
              <a:rPr lang="en-US" sz="1050" i="1" dirty="0"/>
              <a:t>Enter your chat here…</a:t>
            </a:r>
          </a:p>
        </p:txBody>
      </p:sp>
      <p:sp>
        <p:nvSpPr>
          <p:cNvPr id="30" name="Rectangle 29"/>
          <p:cNvSpPr/>
          <p:nvPr/>
        </p:nvSpPr>
        <p:spPr>
          <a:xfrm>
            <a:off x="8108059" y="5288576"/>
            <a:ext cx="444931" cy="27402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US" dirty="0">
                <a:latin typeface="Wingdings 3" panose="05040102010807070707" pitchFamily="18" charset="2"/>
              </a:rPr>
              <a:t>A</a:t>
            </a:r>
          </a:p>
        </p:txBody>
      </p:sp>
      <p:sp>
        <p:nvSpPr>
          <p:cNvPr id="31" name="Title 3">
            <a:hlinkClick r:id="rId2" action="ppaction://hlinksldjump"/>
          </p:cNvPr>
          <p:cNvSpPr txBox="1">
            <a:spLocks/>
          </p:cNvSpPr>
          <p:nvPr/>
        </p:nvSpPr>
        <p:spPr>
          <a:xfrm>
            <a:off x="3678793" y="5038415"/>
            <a:ext cx="1390329" cy="55692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Play</a:t>
            </a:r>
          </a:p>
        </p:txBody>
      </p:sp>
      <p:sp>
        <p:nvSpPr>
          <p:cNvPr id="32" name="Title 3">
            <a:extLst>
              <a:ext uri="{FF2B5EF4-FFF2-40B4-BE49-F238E27FC236}">
                <a16:creationId xmlns:a16="http://schemas.microsoft.com/office/drawing/2014/main" id="{DDF67ED9-C5F5-414A-85DC-7A86FC724656}"/>
              </a:ext>
            </a:extLst>
          </p:cNvPr>
          <p:cNvSpPr>
            <a:spLocks noGrp="1"/>
          </p:cNvSpPr>
          <p:nvPr>
            <p:ph type="title"/>
          </p:nvPr>
        </p:nvSpPr>
        <p:spPr>
          <a:xfrm>
            <a:off x="435015" y="512153"/>
            <a:ext cx="2971800" cy="909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dirty="0"/>
              <a:t>	Username</a:t>
            </a:r>
            <a:br>
              <a:rPr lang="en-US" sz="1400" dirty="0"/>
            </a:br>
            <a:r>
              <a:rPr lang="en-US" sz="1400" dirty="0"/>
              <a:t>	Level 1</a:t>
            </a:r>
            <a:br>
              <a:rPr lang="en-US" sz="1400" dirty="0"/>
            </a:br>
            <a:r>
              <a:rPr lang="en-US" sz="1400" dirty="0"/>
              <a:t>	</a:t>
            </a:r>
          </a:p>
        </p:txBody>
      </p:sp>
      <p:sp>
        <p:nvSpPr>
          <p:cNvPr id="33" name="Oval 32">
            <a:extLst>
              <a:ext uri="{FF2B5EF4-FFF2-40B4-BE49-F238E27FC236}">
                <a16:creationId xmlns:a16="http://schemas.microsoft.com/office/drawing/2014/main" id="{9AAC2CC1-C69B-437A-A5D1-38AC90F78712}"/>
              </a:ext>
            </a:extLst>
          </p:cNvPr>
          <p:cNvSpPr/>
          <p:nvPr/>
        </p:nvSpPr>
        <p:spPr>
          <a:xfrm>
            <a:off x="539847" y="619701"/>
            <a:ext cx="679835" cy="685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Heydings Icons" panose="02000509000000000000" pitchFamily="49" charset="0"/>
              </a:rPr>
              <a:t>A</a:t>
            </a:r>
            <a:endParaRPr lang="en-US" dirty="0"/>
          </a:p>
        </p:txBody>
      </p:sp>
      <p:sp>
        <p:nvSpPr>
          <p:cNvPr id="34" name="Rectangle 33">
            <a:extLst>
              <a:ext uri="{FF2B5EF4-FFF2-40B4-BE49-F238E27FC236}">
                <a16:creationId xmlns:a16="http://schemas.microsoft.com/office/drawing/2014/main" id="{19D0C7FE-6208-49D3-8507-22C6AB10D9A4}"/>
              </a:ext>
            </a:extLst>
          </p:cNvPr>
          <p:cNvSpPr/>
          <p:nvPr/>
        </p:nvSpPr>
        <p:spPr>
          <a:xfrm>
            <a:off x="1432849" y="1153099"/>
            <a:ext cx="1135766" cy="1524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CAC5A076-541B-481A-B3DF-5DB74C9D9831}"/>
              </a:ext>
            </a:extLst>
          </p:cNvPr>
          <p:cNvSpPr/>
          <p:nvPr/>
        </p:nvSpPr>
        <p:spPr>
          <a:xfrm>
            <a:off x="1432849" y="1153101"/>
            <a:ext cx="1752600" cy="152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200/315 XP</a:t>
            </a:r>
          </a:p>
        </p:txBody>
      </p:sp>
      <p:sp>
        <p:nvSpPr>
          <p:cNvPr id="44" name="Title 3">
            <a:hlinkClick r:id="rId3" action="ppaction://hlinksldjump"/>
            <a:extLst>
              <a:ext uri="{FF2B5EF4-FFF2-40B4-BE49-F238E27FC236}">
                <a16:creationId xmlns:a16="http://schemas.microsoft.com/office/drawing/2014/main" id="{539DB9CD-792D-42FC-869E-FE1A1A286ACE}"/>
              </a:ext>
            </a:extLst>
          </p:cNvPr>
          <p:cNvSpPr txBox="1">
            <a:spLocks/>
          </p:cNvSpPr>
          <p:nvPr/>
        </p:nvSpPr>
        <p:spPr>
          <a:xfrm>
            <a:off x="442115" y="1676755"/>
            <a:ext cx="2133600" cy="920212"/>
          </a:xfrm>
          <a:prstGeom prst="rect">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Quick 	Match</a:t>
            </a:r>
          </a:p>
        </p:txBody>
      </p:sp>
      <p:sp>
        <p:nvSpPr>
          <p:cNvPr id="45" name="Title 3">
            <a:hlinkClick r:id="rId4" action="ppaction://hlinksldjump"/>
            <a:extLst>
              <a:ext uri="{FF2B5EF4-FFF2-40B4-BE49-F238E27FC236}">
                <a16:creationId xmlns:a16="http://schemas.microsoft.com/office/drawing/2014/main" id="{E301158E-9F45-4CB4-A4CB-1DD437951063}"/>
              </a:ext>
            </a:extLst>
          </p:cNvPr>
          <p:cNvSpPr txBox="1">
            <a:spLocks/>
          </p:cNvSpPr>
          <p:nvPr/>
        </p:nvSpPr>
        <p:spPr>
          <a:xfrm>
            <a:off x="442115" y="2584063"/>
            <a:ext cx="2133600" cy="92409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Ranked</a:t>
            </a:r>
          </a:p>
          <a:p>
            <a:pPr algn="l"/>
            <a:r>
              <a:rPr lang="en-US" sz="2000" dirty="0">
                <a:solidFill>
                  <a:schemeClr val="bg1"/>
                </a:solidFill>
              </a:rPr>
              <a:t>	Match</a:t>
            </a:r>
          </a:p>
        </p:txBody>
      </p:sp>
      <p:sp>
        <p:nvSpPr>
          <p:cNvPr id="46" name="Title 3">
            <a:hlinkClick r:id="rId5" action="ppaction://hlinksldjump"/>
            <a:extLst>
              <a:ext uri="{FF2B5EF4-FFF2-40B4-BE49-F238E27FC236}">
                <a16:creationId xmlns:a16="http://schemas.microsoft.com/office/drawing/2014/main" id="{6205835A-E137-4092-A945-0DF7798E11F3}"/>
              </a:ext>
            </a:extLst>
          </p:cNvPr>
          <p:cNvSpPr txBox="1">
            <a:spLocks/>
          </p:cNvSpPr>
          <p:nvPr/>
        </p:nvSpPr>
        <p:spPr>
          <a:xfrm>
            <a:off x="442115" y="3504931"/>
            <a:ext cx="2133600" cy="916330"/>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Team</a:t>
            </a:r>
          </a:p>
          <a:p>
            <a:pPr algn="l"/>
            <a:r>
              <a:rPr lang="en-US" sz="2000" dirty="0">
                <a:solidFill>
                  <a:schemeClr val="bg1"/>
                </a:solidFill>
              </a:rPr>
              <a:t>	Match</a:t>
            </a:r>
          </a:p>
        </p:txBody>
      </p:sp>
      <p:sp>
        <p:nvSpPr>
          <p:cNvPr id="47" name="Title 3">
            <a:hlinkClick r:id="rId6" action="ppaction://hlinksldjump"/>
            <a:extLst>
              <a:ext uri="{FF2B5EF4-FFF2-40B4-BE49-F238E27FC236}">
                <a16:creationId xmlns:a16="http://schemas.microsoft.com/office/drawing/2014/main" id="{4CD7B861-55F2-4D14-B0D8-3993399F295F}"/>
              </a:ext>
            </a:extLst>
          </p:cNvPr>
          <p:cNvSpPr txBox="1">
            <a:spLocks/>
          </p:cNvSpPr>
          <p:nvPr/>
        </p:nvSpPr>
        <p:spPr>
          <a:xfrm>
            <a:off x="442115" y="4377370"/>
            <a:ext cx="2133600" cy="966543"/>
          </a:xfrm>
          <a:prstGeom prst="rect">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Custom</a:t>
            </a:r>
          </a:p>
          <a:p>
            <a:pPr algn="l"/>
            <a:r>
              <a:rPr lang="en-US" sz="2000" dirty="0">
                <a:solidFill>
                  <a:schemeClr val="bg1"/>
                </a:solidFill>
              </a:rPr>
              <a:t>	Match</a:t>
            </a:r>
          </a:p>
        </p:txBody>
      </p:sp>
      <p:sp>
        <p:nvSpPr>
          <p:cNvPr id="48" name="Rectangle 47">
            <a:extLst>
              <a:ext uri="{FF2B5EF4-FFF2-40B4-BE49-F238E27FC236}">
                <a16:creationId xmlns:a16="http://schemas.microsoft.com/office/drawing/2014/main" id="{E5442425-CD97-42C8-8EB9-B5B7DB808AE0}"/>
              </a:ext>
            </a:extLst>
          </p:cNvPr>
          <p:cNvSpPr/>
          <p:nvPr/>
        </p:nvSpPr>
        <p:spPr>
          <a:xfrm>
            <a:off x="502363" y="1814592"/>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r</a:t>
            </a:r>
          </a:p>
        </p:txBody>
      </p:sp>
      <p:sp>
        <p:nvSpPr>
          <p:cNvPr id="49" name="Rectangle 48">
            <a:extLst>
              <a:ext uri="{FF2B5EF4-FFF2-40B4-BE49-F238E27FC236}">
                <a16:creationId xmlns:a16="http://schemas.microsoft.com/office/drawing/2014/main" id="{09FAC57A-4038-4D36-8D03-7D5BD0AC9FB2}"/>
              </a:ext>
            </a:extLst>
          </p:cNvPr>
          <p:cNvSpPr/>
          <p:nvPr/>
        </p:nvSpPr>
        <p:spPr>
          <a:xfrm>
            <a:off x="546947" y="2723746"/>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s</a:t>
            </a:r>
          </a:p>
        </p:txBody>
      </p:sp>
      <p:sp>
        <p:nvSpPr>
          <p:cNvPr id="50" name="Rectangle 49">
            <a:extLst>
              <a:ext uri="{FF2B5EF4-FFF2-40B4-BE49-F238E27FC236}">
                <a16:creationId xmlns:a16="http://schemas.microsoft.com/office/drawing/2014/main" id="{E7292A93-60DD-4418-876B-9C9E18830BE1}"/>
              </a:ext>
            </a:extLst>
          </p:cNvPr>
          <p:cNvSpPr/>
          <p:nvPr/>
        </p:nvSpPr>
        <p:spPr>
          <a:xfrm>
            <a:off x="516698" y="3631710"/>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A</a:t>
            </a:r>
          </a:p>
        </p:txBody>
      </p:sp>
      <p:sp>
        <p:nvSpPr>
          <p:cNvPr id="51" name="Rectangle 50">
            <a:extLst>
              <a:ext uri="{FF2B5EF4-FFF2-40B4-BE49-F238E27FC236}">
                <a16:creationId xmlns:a16="http://schemas.microsoft.com/office/drawing/2014/main" id="{EDDFF3AB-6C2A-42D6-B0E9-5381543C7737}"/>
              </a:ext>
            </a:extLst>
          </p:cNvPr>
          <p:cNvSpPr/>
          <p:nvPr/>
        </p:nvSpPr>
        <p:spPr>
          <a:xfrm>
            <a:off x="502362" y="4544814"/>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Q</a:t>
            </a:r>
          </a:p>
        </p:txBody>
      </p:sp>
      <p:sp>
        <p:nvSpPr>
          <p:cNvPr id="52" name="Rectangle 51">
            <a:extLst>
              <a:ext uri="{FF2B5EF4-FFF2-40B4-BE49-F238E27FC236}">
                <a16:creationId xmlns:a16="http://schemas.microsoft.com/office/drawing/2014/main" id="{827E8C77-BB42-44BA-990F-95919F10AE27}"/>
              </a:ext>
            </a:extLst>
          </p:cNvPr>
          <p:cNvSpPr/>
          <p:nvPr/>
        </p:nvSpPr>
        <p:spPr>
          <a:xfrm>
            <a:off x="3866873" y="895226"/>
            <a:ext cx="207202" cy="228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EBA036B-C0ED-4766-A806-38AB0A92FF18}"/>
              </a:ext>
            </a:extLst>
          </p:cNvPr>
          <p:cNvSpPr/>
          <p:nvPr/>
        </p:nvSpPr>
        <p:spPr>
          <a:xfrm>
            <a:off x="6234926" y="895226"/>
            <a:ext cx="203672" cy="22860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573207B4-6A23-402F-B602-9100740C462B}"/>
              </a:ext>
            </a:extLst>
          </p:cNvPr>
          <p:cNvSpPr txBox="1"/>
          <p:nvPr/>
        </p:nvSpPr>
        <p:spPr>
          <a:xfrm>
            <a:off x="4070545" y="855637"/>
            <a:ext cx="780344" cy="307777"/>
          </a:xfrm>
          <a:prstGeom prst="rect">
            <a:avLst/>
          </a:prstGeom>
          <a:noFill/>
        </p:spPr>
        <p:txBody>
          <a:bodyPr wrap="square" rtlCol="0">
            <a:spAutoFit/>
          </a:bodyPr>
          <a:lstStyle/>
          <a:p>
            <a:r>
              <a:rPr lang="en-US" sz="1400" dirty="0"/>
              <a:t>135,000</a:t>
            </a:r>
          </a:p>
        </p:txBody>
      </p:sp>
      <p:sp>
        <p:nvSpPr>
          <p:cNvPr id="55" name="TextBox 54">
            <a:extLst>
              <a:ext uri="{FF2B5EF4-FFF2-40B4-BE49-F238E27FC236}">
                <a16:creationId xmlns:a16="http://schemas.microsoft.com/office/drawing/2014/main" id="{B927444B-B6C1-4F66-9CC2-76BA89502823}"/>
              </a:ext>
            </a:extLst>
          </p:cNvPr>
          <p:cNvSpPr txBox="1"/>
          <p:nvPr/>
        </p:nvSpPr>
        <p:spPr>
          <a:xfrm>
            <a:off x="6430825" y="855637"/>
            <a:ext cx="685800" cy="307777"/>
          </a:xfrm>
          <a:prstGeom prst="rect">
            <a:avLst/>
          </a:prstGeom>
          <a:noFill/>
        </p:spPr>
        <p:txBody>
          <a:bodyPr wrap="square" rtlCol="0">
            <a:spAutoFit/>
          </a:bodyPr>
          <a:lstStyle/>
          <a:p>
            <a:r>
              <a:rPr lang="en-US" sz="1400" dirty="0"/>
              <a:t>41</a:t>
            </a:r>
          </a:p>
        </p:txBody>
      </p:sp>
      <p:sp>
        <p:nvSpPr>
          <p:cNvPr id="56" name="TextBox 55">
            <a:extLst>
              <a:ext uri="{FF2B5EF4-FFF2-40B4-BE49-F238E27FC236}">
                <a16:creationId xmlns:a16="http://schemas.microsoft.com/office/drawing/2014/main" id="{76D3671C-4668-4FEC-A916-BD12DE94C991}"/>
              </a:ext>
            </a:extLst>
          </p:cNvPr>
          <p:cNvSpPr txBox="1"/>
          <p:nvPr/>
        </p:nvSpPr>
        <p:spPr>
          <a:xfrm>
            <a:off x="5248304" y="855637"/>
            <a:ext cx="806706" cy="307777"/>
          </a:xfrm>
          <a:prstGeom prst="rect">
            <a:avLst/>
          </a:prstGeom>
          <a:noFill/>
        </p:spPr>
        <p:txBody>
          <a:bodyPr wrap="square" rtlCol="0">
            <a:spAutoFit/>
          </a:bodyPr>
          <a:lstStyle/>
          <a:p>
            <a:r>
              <a:rPr lang="en-US" sz="1400" dirty="0"/>
              <a:t> 42,000</a:t>
            </a:r>
          </a:p>
        </p:txBody>
      </p:sp>
      <p:sp>
        <p:nvSpPr>
          <p:cNvPr id="57" name="Rectangle 56">
            <a:extLst>
              <a:ext uri="{FF2B5EF4-FFF2-40B4-BE49-F238E27FC236}">
                <a16:creationId xmlns:a16="http://schemas.microsoft.com/office/drawing/2014/main" id="{88C884FA-EDAC-40EB-B2D2-DFA291612AEC}"/>
              </a:ext>
            </a:extLst>
          </p:cNvPr>
          <p:cNvSpPr/>
          <p:nvPr/>
        </p:nvSpPr>
        <p:spPr>
          <a:xfrm>
            <a:off x="5041102" y="887402"/>
            <a:ext cx="207202"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9" name="Title 3">
            <a:hlinkClick r:id="rId7" action="ppaction://hlinksldjump"/>
            <a:extLst>
              <a:ext uri="{FF2B5EF4-FFF2-40B4-BE49-F238E27FC236}">
                <a16:creationId xmlns:a16="http://schemas.microsoft.com/office/drawing/2014/main" id="{2CCEDAC8-0605-4261-877B-2960198F5689}"/>
              </a:ext>
            </a:extLst>
          </p:cNvPr>
          <p:cNvSpPr txBox="1">
            <a:spLocks/>
          </p:cNvSpPr>
          <p:nvPr/>
        </p:nvSpPr>
        <p:spPr>
          <a:xfrm>
            <a:off x="8009162" y="748578"/>
            <a:ext cx="543828" cy="556921"/>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200" dirty="0">
                <a:solidFill>
                  <a:schemeClr val="bg1"/>
                </a:solidFill>
                <a:latin typeface="Wingdings 3" panose="05040102010807070707" pitchFamily="18" charset="2"/>
              </a:rPr>
              <a:t>N</a:t>
            </a:r>
            <a:endParaRPr lang="en-US" sz="1800" dirty="0">
              <a:solidFill>
                <a:schemeClr val="bg1"/>
              </a:solidFill>
              <a:latin typeface="Wingdings 3" panose="05040102010807070707" pitchFamily="18" charset="2"/>
            </a:endParaRPr>
          </a:p>
        </p:txBody>
      </p:sp>
      <p:sp>
        <p:nvSpPr>
          <p:cNvPr id="60" name="Rectangle 59">
            <a:hlinkClick r:id="rId8" action="ppaction://hlinksldjump"/>
            <a:extLst>
              <a:ext uri="{FF2B5EF4-FFF2-40B4-BE49-F238E27FC236}">
                <a16:creationId xmlns:a16="http://schemas.microsoft.com/office/drawing/2014/main" id="{2833F97B-772B-43AE-8279-347A1CCE9EBC}"/>
              </a:ext>
            </a:extLst>
          </p:cNvPr>
          <p:cNvSpPr/>
          <p:nvPr/>
        </p:nvSpPr>
        <p:spPr>
          <a:xfrm>
            <a:off x="7362595" y="759083"/>
            <a:ext cx="516723" cy="5520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en-US" sz="3200" dirty="0">
                <a:solidFill>
                  <a:schemeClr val="bg1"/>
                </a:solidFill>
                <a:latin typeface="Heydings Icons" panose="02000509000000000000" pitchFamily="49" charset="0"/>
              </a:rPr>
              <a:t>C</a:t>
            </a:r>
          </a:p>
        </p:txBody>
      </p:sp>
      <p:pic>
        <p:nvPicPr>
          <p:cNvPr id="3" name="Picture 2">
            <a:extLst>
              <a:ext uri="{FF2B5EF4-FFF2-40B4-BE49-F238E27FC236}">
                <a16:creationId xmlns:a16="http://schemas.microsoft.com/office/drawing/2014/main" id="{5F5774C8-E230-4398-8EA3-5EAA9CC1241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1729" y="1684579"/>
            <a:ext cx="3046426" cy="3230480"/>
          </a:xfrm>
          <a:prstGeom prst="rect">
            <a:avLst/>
          </a:prstGeom>
        </p:spPr>
      </p:pic>
      <p:pic>
        <p:nvPicPr>
          <p:cNvPr id="36" name="Picture 35"/>
          <p:cNvPicPr>
            <a:picLocks noChangeAspect="1"/>
          </p:cNvPicPr>
          <p:nvPr/>
        </p:nvPicPr>
        <p:blipFill rotWithShape="1">
          <a:blip r:embed="rId10">
            <a:extLst>
              <a:ext uri="{28A0092B-C50C-407E-A947-70E740481C1C}">
                <a14:useLocalDpi xmlns:a14="http://schemas.microsoft.com/office/drawing/2010/main" val="0"/>
              </a:ext>
            </a:extLst>
          </a:blip>
          <a:srcRect l="63328" t="14815" r="29172" b="73333"/>
          <a:stretch/>
        </p:blipFill>
        <p:spPr>
          <a:xfrm>
            <a:off x="539847" y="657801"/>
            <a:ext cx="685800" cy="609600"/>
          </a:xfrm>
          <a:prstGeom prst="ellipse">
            <a:avLst/>
          </a:prstGeom>
        </p:spPr>
      </p:pic>
      <p:pic>
        <p:nvPicPr>
          <p:cNvPr id="37" name="Picture 36"/>
          <p:cNvPicPr>
            <a:picLocks noChangeAspect="1"/>
          </p:cNvPicPr>
          <p:nvPr/>
        </p:nvPicPr>
        <p:blipFill rotWithShape="1">
          <a:blip r:embed="rId11">
            <a:extLst>
              <a:ext uri="{28A0092B-C50C-407E-A947-70E740481C1C}">
                <a14:useLocalDpi xmlns:a14="http://schemas.microsoft.com/office/drawing/2010/main" val="0"/>
              </a:ext>
            </a:extLst>
          </a:blip>
          <a:srcRect l="65833" r="31667" b="94467"/>
          <a:stretch/>
        </p:blipFill>
        <p:spPr>
          <a:xfrm>
            <a:off x="3863112" y="877666"/>
            <a:ext cx="228600" cy="284465"/>
          </a:xfrm>
          <a:prstGeom prst="rect">
            <a:avLst/>
          </a:prstGeom>
        </p:spPr>
      </p:pic>
      <p:pic>
        <p:nvPicPr>
          <p:cNvPr id="2" name="Picture 1"/>
          <p:cNvPicPr>
            <a:picLocks noChangeAspect="1"/>
          </p:cNvPicPr>
          <p:nvPr/>
        </p:nvPicPr>
        <p:blipFill rotWithShape="1">
          <a:blip r:embed="rId11">
            <a:extLst>
              <a:ext uri="{28A0092B-C50C-407E-A947-70E740481C1C}">
                <a14:useLocalDpi xmlns:a14="http://schemas.microsoft.com/office/drawing/2010/main" val="0"/>
              </a:ext>
            </a:extLst>
          </a:blip>
          <a:srcRect l="77500" r="19167" b="94467"/>
          <a:stretch/>
        </p:blipFill>
        <p:spPr>
          <a:xfrm>
            <a:off x="6193770" y="856922"/>
            <a:ext cx="285984" cy="266904"/>
          </a:xfrm>
          <a:prstGeom prst="rect">
            <a:avLst/>
          </a:prstGeom>
        </p:spPr>
      </p:pic>
      <p:pic>
        <p:nvPicPr>
          <p:cNvPr id="38" name="Picture 37"/>
          <p:cNvPicPr>
            <a:picLocks noChangeAspect="1"/>
          </p:cNvPicPr>
          <p:nvPr/>
        </p:nvPicPr>
        <p:blipFill rotWithShape="1">
          <a:blip r:embed="rId12" cstate="print">
            <a:extLst>
              <a:ext uri="{28A0092B-C50C-407E-A947-70E740481C1C}">
                <a14:useLocalDpi xmlns:a14="http://schemas.microsoft.com/office/drawing/2010/main" val="0"/>
              </a:ext>
            </a:extLst>
          </a:blip>
          <a:srcRect l="3778" r="7333" b="7334"/>
          <a:stretch/>
        </p:blipFill>
        <p:spPr>
          <a:xfrm>
            <a:off x="5012074" y="857153"/>
            <a:ext cx="292545" cy="304978"/>
          </a:xfrm>
          <a:prstGeom prst="ellipse">
            <a:avLst/>
          </a:prstGeom>
        </p:spPr>
      </p:pic>
    </p:spTree>
    <p:extLst>
      <p:ext uri="{BB962C8B-B14F-4D97-AF65-F5344CB8AC3E}">
        <p14:creationId xmlns:p14="http://schemas.microsoft.com/office/powerpoint/2010/main" val="3097177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2B8AB7B4-4AB7-4C7E-92CE-A80EC8AFA994}"/>
              </a:ext>
            </a:extLst>
          </p:cNvPr>
          <p:cNvSpPr/>
          <p:nvPr/>
        </p:nvSpPr>
        <p:spPr>
          <a:xfrm>
            <a:off x="435015" y="498915"/>
            <a:ext cx="8229600" cy="5712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8198D94C-2D72-403D-88F0-8BA9A23BE4D2}"/>
              </a:ext>
            </a:extLst>
          </p:cNvPr>
          <p:cNvSpPr/>
          <p:nvPr/>
        </p:nvSpPr>
        <p:spPr>
          <a:xfrm>
            <a:off x="2840542" y="1676755"/>
            <a:ext cx="3048000" cy="32304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Map Preview</a:t>
            </a:r>
          </a:p>
        </p:txBody>
      </p:sp>
      <p:sp>
        <p:nvSpPr>
          <p:cNvPr id="45" name="Rectangle 44">
            <a:extLst>
              <a:ext uri="{FF2B5EF4-FFF2-40B4-BE49-F238E27FC236}">
                <a16:creationId xmlns:a16="http://schemas.microsoft.com/office/drawing/2014/main" id="{27D7E2EB-9DDC-46B9-BDF0-F2F46913B42C}"/>
              </a:ext>
            </a:extLst>
          </p:cNvPr>
          <p:cNvSpPr/>
          <p:nvPr/>
        </p:nvSpPr>
        <p:spPr>
          <a:xfrm>
            <a:off x="6172200" y="1676755"/>
            <a:ext cx="2380791" cy="36118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r>
              <a:rPr lang="en-US" sz="1200" dirty="0"/>
              <a:t>[lobby] </a:t>
            </a:r>
            <a:r>
              <a:rPr lang="en-US" sz="1200" dirty="0">
                <a:solidFill>
                  <a:schemeClr val="accent3">
                    <a:lumMod val="75000"/>
                  </a:schemeClr>
                </a:solidFill>
              </a:rPr>
              <a:t>Spearhead</a:t>
            </a:r>
            <a:r>
              <a:rPr lang="en-US" sz="1200" dirty="0"/>
              <a:t>: 1v1 me loser</a:t>
            </a:r>
          </a:p>
          <a:p>
            <a:r>
              <a:rPr lang="en-US" sz="1200" dirty="0"/>
              <a:t>[global] </a:t>
            </a:r>
            <a:r>
              <a:rPr lang="en-US" sz="1200" dirty="0">
                <a:solidFill>
                  <a:srgbClr val="0070C0"/>
                </a:solidFill>
              </a:rPr>
              <a:t>Skyman64</a:t>
            </a:r>
            <a:r>
              <a:rPr lang="en-US" sz="1200" dirty="0"/>
              <a:t>: Buying green crystal</a:t>
            </a:r>
          </a:p>
          <a:p>
            <a:r>
              <a:rPr lang="en-US" sz="1200" dirty="0"/>
              <a:t>[global] </a:t>
            </a:r>
            <a:r>
              <a:rPr lang="en-US" sz="1200" dirty="0">
                <a:solidFill>
                  <a:schemeClr val="accent6">
                    <a:lumMod val="75000"/>
                  </a:schemeClr>
                </a:solidFill>
              </a:rPr>
              <a:t>Rune95</a:t>
            </a:r>
            <a:r>
              <a:rPr lang="en-US" sz="1200" dirty="0"/>
              <a:t>: Trading dark sword -&gt; pristine diamond</a:t>
            </a:r>
          </a:p>
          <a:p>
            <a:r>
              <a:rPr lang="en-US" sz="1200" dirty="0"/>
              <a:t>[lobby] </a:t>
            </a:r>
            <a:r>
              <a:rPr lang="en-US" sz="1200" dirty="0">
                <a:solidFill>
                  <a:srgbClr val="7030A0"/>
                </a:solidFill>
              </a:rPr>
              <a:t>Jaxson</a:t>
            </a:r>
            <a:r>
              <a:rPr lang="en-US" sz="1200" dirty="0"/>
              <a:t>: How do I start the game?</a:t>
            </a:r>
          </a:p>
          <a:p>
            <a:r>
              <a:rPr lang="en-US" sz="1200" dirty="0"/>
              <a:t>[global] </a:t>
            </a:r>
            <a:r>
              <a:rPr lang="en-US" sz="1200" dirty="0">
                <a:solidFill>
                  <a:schemeClr val="accent3">
                    <a:lumMod val="75000"/>
                  </a:schemeClr>
                </a:solidFill>
              </a:rPr>
              <a:t>Spearhead</a:t>
            </a:r>
            <a:r>
              <a:rPr lang="en-US" sz="1200" dirty="0"/>
              <a:t>: Why are you even playing?</a:t>
            </a:r>
          </a:p>
          <a:p>
            <a:r>
              <a:rPr lang="en-US" sz="1200" dirty="0"/>
              <a:t>[global] </a:t>
            </a:r>
            <a:r>
              <a:rPr lang="en-US" sz="1200" dirty="0">
                <a:solidFill>
                  <a:schemeClr val="accent6">
                    <a:lumMod val="75000"/>
                  </a:schemeClr>
                </a:solidFill>
              </a:rPr>
              <a:t>Rune95</a:t>
            </a:r>
            <a:r>
              <a:rPr lang="en-US" sz="1200" dirty="0"/>
              <a:t>: ???</a:t>
            </a:r>
          </a:p>
          <a:p>
            <a:r>
              <a:rPr lang="en-US" sz="1200" dirty="0"/>
              <a:t>[global] </a:t>
            </a:r>
            <a:r>
              <a:rPr lang="en-US" sz="1200" dirty="0">
                <a:solidFill>
                  <a:schemeClr val="accent3">
                    <a:lumMod val="75000"/>
                  </a:schemeClr>
                </a:solidFill>
              </a:rPr>
              <a:t>Spearhead</a:t>
            </a:r>
            <a:r>
              <a:rPr lang="en-US" sz="1200" dirty="0"/>
              <a:t>: Sorry, I meant to type it for team chat</a:t>
            </a:r>
          </a:p>
          <a:p>
            <a:r>
              <a:rPr lang="en-US" sz="1200" dirty="0"/>
              <a:t>[global] </a:t>
            </a:r>
            <a:r>
              <a:rPr lang="en-US" sz="1200" dirty="0">
                <a:solidFill>
                  <a:schemeClr val="tx2">
                    <a:lumMod val="60000"/>
                    <a:lumOff val="40000"/>
                  </a:schemeClr>
                </a:solidFill>
              </a:rPr>
              <a:t>Sepiroth13</a:t>
            </a:r>
            <a:r>
              <a:rPr lang="en-US" sz="1200" dirty="0"/>
              <a:t>: lmao, dumb shit</a:t>
            </a:r>
          </a:p>
          <a:p>
            <a:r>
              <a:rPr lang="en-US" sz="1200" dirty="0"/>
              <a:t>[global] </a:t>
            </a:r>
            <a:r>
              <a:rPr lang="en-US" sz="1200" dirty="0">
                <a:solidFill>
                  <a:schemeClr val="tx2">
                    <a:lumMod val="60000"/>
                    <a:lumOff val="40000"/>
                  </a:schemeClr>
                </a:solidFill>
              </a:rPr>
              <a:t>Sepiroth13</a:t>
            </a:r>
            <a:r>
              <a:rPr lang="en-US" sz="1200" dirty="0">
                <a:solidFill>
                  <a:srgbClr val="FF0000"/>
                </a:solidFill>
              </a:rPr>
              <a:t> has been banned for reason: Swearing</a:t>
            </a:r>
          </a:p>
          <a:p>
            <a:r>
              <a:rPr lang="en-US" sz="1200" dirty="0">
                <a:solidFill>
                  <a:schemeClr val="tx1"/>
                </a:solidFill>
              </a:rPr>
              <a:t>[global] </a:t>
            </a:r>
            <a:r>
              <a:rPr lang="en-US" sz="1200" dirty="0">
                <a:solidFill>
                  <a:schemeClr val="accent6">
                    <a:lumMod val="75000"/>
                  </a:schemeClr>
                </a:solidFill>
              </a:rPr>
              <a:t>Rune95</a:t>
            </a:r>
            <a:r>
              <a:rPr lang="en-US" sz="1200" dirty="0">
                <a:solidFill>
                  <a:schemeClr val="tx1"/>
                </a:solidFill>
              </a:rPr>
              <a:t>: nice.</a:t>
            </a:r>
          </a:p>
          <a:p>
            <a:endParaRPr lang="en-US" sz="1200" dirty="0">
              <a:solidFill>
                <a:srgbClr val="FF0000"/>
              </a:solidFill>
            </a:endParaRPr>
          </a:p>
          <a:p>
            <a:endParaRPr lang="en-US" sz="1200" dirty="0"/>
          </a:p>
        </p:txBody>
      </p:sp>
      <p:sp>
        <p:nvSpPr>
          <p:cNvPr id="46" name="Rectangle 45">
            <a:extLst>
              <a:ext uri="{FF2B5EF4-FFF2-40B4-BE49-F238E27FC236}">
                <a16:creationId xmlns:a16="http://schemas.microsoft.com/office/drawing/2014/main" id="{41A64989-4A20-4457-AE02-25EEEEFDA829}"/>
              </a:ext>
            </a:extLst>
          </p:cNvPr>
          <p:cNvSpPr/>
          <p:nvPr/>
        </p:nvSpPr>
        <p:spPr>
          <a:xfrm>
            <a:off x="6553199" y="5288575"/>
            <a:ext cx="1554859" cy="2740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r>
              <a:rPr lang="en-US" sz="1050" i="1" dirty="0"/>
              <a:t>Enter your chat here…</a:t>
            </a:r>
          </a:p>
        </p:txBody>
      </p:sp>
      <p:sp>
        <p:nvSpPr>
          <p:cNvPr id="47" name="Rectangle 46">
            <a:extLst>
              <a:ext uri="{FF2B5EF4-FFF2-40B4-BE49-F238E27FC236}">
                <a16:creationId xmlns:a16="http://schemas.microsoft.com/office/drawing/2014/main" id="{BD330386-467A-440F-81A5-DDE6B0F2C752}"/>
              </a:ext>
            </a:extLst>
          </p:cNvPr>
          <p:cNvSpPr/>
          <p:nvPr/>
        </p:nvSpPr>
        <p:spPr>
          <a:xfrm>
            <a:off x="8108059" y="5288576"/>
            <a:ext cx="444931" cy="27402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US" dirty="0">
                <a:latin typeface="Wingdings 3" panose="05040102010807070707" pitchFamily="18" charset="2"/>
              </a:rPr>
              <a:t>A</a:t>
            </a:r>
          </a:p>
        </p:txBody>
      </p:sp>
      <p:sp>
        <p:nvSpPr>
          <p:cNvPr id="48" name="Title 3">
            <a:hlinkClick r:id="rId2" action="ppaction://hlinksldjump"/>
            <a:extLst>
              <a:ext uri="{FF2B5EF4-FFF2-40B4-BE49-F238E27FC236}">
                <a16:creationId xmlns:a16="http://schemas.microsoft.com/office/drawing/2014/main" id="{927D972F-40DB-40AB-B36D-3C91EEE80B33}"/>
              </a:ext>
            </a:extLst>
          </p:cNvPr>
          <p:cNvSpPr txBox="1">
            <a:spLocks/>
          </p:cNvSpPr>
          <p:nvPr/>
        </p:nvSpPr>
        <p:spPr>
          <a:xfrm>
            <a:off x="2831729" y="5024729"/>
            <a:ext cx="1390329" cy="55692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Play</a:t>
            </a:r>
          </a:p>
        </p:txBody>
      </p:sp>
      <p:sp>
        <p:nvSpPr>
          <p:cNvPr id="49" name="Title 3">
            <a:extLst>
              <a:ext uri="{FF2B5EF4-FFF2-40B4-BE49-F238E27FC236}">
                <a16:creationId xmlns:a16="http://schemas.microsoft.com/office/drawing/2014/main" id="{890C61AE-AD19-4EF6-BE00-92829F4D80C6}"/>
              </a:ext>
            </a:extLst>
          </p:cNvPr>
          <p:cNvSpPr>
            <a:spLocks noGrp="1"/>
          </p:cNvSpPr>
          <p:nvPr>
            <p:ph type="title"/>
          </p:nvPr>
        </p:nvSpPr>
        <p:spPr>
          <a:xfrm>
            <a:off x="426331" y="513590"/>
            <a:ext cx="2971800" cy="909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dirty="0"/>
              <a:t>	Username</a:t>
            </a:r>
            <a:br>
              <a:rPr lang="en-US" sz="1400" dirty="0"/>
            </a:br>
            <a:r>
              <a:rPr lang="en-US" sz="1400" dirty="0"/>
              <a:t>	Level 1</a:t>
            </a:r>
            <a:br>
              <a:rPr lang="en-US" sz="1400" dirty="0"/>
            </a:br>
            <a:r>
              <a:rPr lang="en-US" sz="1400" dirty="0"/>
              <a:t>	</a:t>
            </a:r>
          </a:p>
        </p:txBody>
      </p:sp>
      <p:sp>
        <p:nvSpPr>
          <p:cNvPr id="50" name="Oval 49">
            <a:extLst>
              <a:ext uri="{FF2B5EF4-FFF2-40B4-BE49-F238E27FC236}">
                <a16:creationId xmlns:a16="http://schemas.microsoft.com/office/drawing/2014/main" id="{33CA65ED-5564-4288-8DC4-2BF44E53FBFE}"/>
              </a:ext>
            </a:extLst>
          </p:cNvPr>
          <p:cNvSpPr/>
          <p:nvPr/>
        </p:nvSpPr>
        <p:spPr>
          <a:xfrm>
            <a:off x="531163" y="621138"/>
            <a:ext cx="679835" cy="685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Heydings Icons" panose="02000509000000000000" pitchFamily="49" charset="0"/>
              </a:rPr>
              <a:t>A</a:t>
            </a:r>
            <a:endParaRPr lang="en-US" dirty="0"/>
          </a:p>
        </p:txBody>
      </p:sp>
      <p:pic>
        <p:nvPicPr>
          <p:cNvPr id="69" name="Picture 68"/>
          <p:cNvPicPr>
            <a:picLocks noChangeAspect="1"/>
          </p:cNvPicPr>
          <p:nvPr/>
        </p:nvPicPr>
        <p:blipFill rotWithShape="1">
          <a:blip r:embed="rId3">
            <a:extLst>
              <a:ext uri="{28A0092B-C50C-407E-A947-70E740481C1C}">
                <a14:useLocalDpi xmlns:a14="http://schemas.microsoft.com/office/drawing/2010/main" val="0"/>
              </a:ext>
            </a:extLst>
          </a:blip>
          <a:srcRect l="63328" t="14815" r="29172" b="73333"/>
          <a:stretch/>
        </p:blipFill>
        <p:spPr>
          <a:xfrm>
            <a:off x="524693" y="671275"/>
            <a:ext cx="685800" cy="609600"/>
          </a:xfrm>
          <a:prstGeom prst="ellipse">
            <a:avLst/>
          </a:prstGeom>
        </p:spPr>
      </p:pic>
      <p:sp>
        <p:nvSpPr>
          <p:cNvPr id="51" name="Rectangle 50">
            <a:extLst>
              <a:ext uri="{FF2B5EF4-FFF2-40B4-BE49-F238E27FC236}">
                <a16:creationId xmlns:a16="http://schemas.microsoft.com/office/drawing/2014/main" id="{1BEF07EB-C662-4A2C-9BB3-A4A52272C08B}"/>
              </a:ext>
            </a:extLst>
          </p:cNvPr>
          <p:cNvSpPr/>
          <p:nvPr/>
        </p:nvSpPr>
        <p:spPr>
          <a:xfrm>
            <a:off x="1424165" y="1154536"/>
            <a:ext cx="1135766" cy="1524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EFD4C9D9-316A-4972-B6CA-8445E870C5BD}"/>
              </a:ext>
            </a:extLst>
          </p:cNvPr>
          <p:cNvSpPr/>
          <p:nvPr/>
        </p:nvSpPr>
        <p:spPr>
          <a:xfrm>
            <a:off x="1424165" y="1154538"/>
            <a:ext cx="1752600" cy="152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200/315 XP</a:t>
            </a:r>
          </a:p>
        </p:txBody>
      </p:sp>
      <p:sp>
        <p:nvSpPr>
          <p:cNvPr id="53" name="Title 3">
            <a:hlinkClick r:id="rId4" action="ppaction://hlinksldjump"/>
            <a:extLst>
              <a:ext uri="{FF2B5EF4-FFF2-40B4-BE49-F238E27FC236}">
                <a16:creationId xmlns:a16="http://schemas.microsoft.com/office/drawing/2014/main" id="{C37FDCA7-C606-4B8C-AE54-B6CE82ED78D4}"/>
              </a:ext>
            </a:extLst>
          </p:cNvPr>
          <p:cNvSpPr txBox="1">
            <a:spLocks/>
          </p:cNvSpPr>
          <p:nvPr/>
        </p:nvSpPr>
        <p:spPr>
          <a:xfrm>
            <a:off x="423284" y="1676755"/>
            <a:ext cx="2133600" cy="920212"/>
          </a:xfrm>
          <a:prstGeom prst="rect">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Quick 	Match</a:t>
            </a:r>
          </a:p>
        </p:txBody>
      </p:sp>
      <p:sp>
        <p:nvSpPr>
          <p:cNvPr id="54" name="Title 3">
            <a:hlinkClick r:id="rId5" action="ppaction://hlinksldjump"/>
            <a:extLst>
              <a:ext uri="{FF2B5EF4-FFF2-40B4-BE49-F238E27FC236}">
                <a16:creationId xmlns:a16="http://schemas.microsoft.com/office/drawing/2014/main" id="{6AB0E0B5-42A4-4FD4-8C48-C12026F6194E}"/>
              </a:ext>
            </a:extLst>
          </p:cNvPr>
          <p:cNvSpPr txBox="1">
            <a:spLocks/>
          </p:cNvSpPr>
          <p:nvPr/>
        </p:nvSpPr>
        <p:spPr>
          <a:xfrm>
            <a:off x="423284" y="2584063"/>
            <a:ext cx="2133600" cy="92409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Ranked</a:t>
            </a:r>
          </a:p>
          <a:p>
            <a:pPr algn="l"/>
            <a:r>
              <a:rPr lang="en-US" sz="2000" dirty="0">
                <a:solidFill>
                  <a:schemeClr val="bg1"/>
                </a:solidFill>
              </a:rPr>
              <a:t>	Match</a:t>
            </a:r>
          </a:p>
        </p:txBody>
      </p:sp>
      <p:sp>
        <p:nvSpPr>
          <p:cNvPr id="55" name="Title 3">
            <a:hlinkClick r:id="rId6" action="ppaction://hlinksldjump"/>
            <a:extLst>
              <a:ext uri="{FF2B5EF4-FFF2-40B4-BE49-F238E27FC236}">
                <a16:creationId xmlns:a16="http://schemas.microsoft.com/office/drawing/2014/main" id="{CF263F99-A7C7-4DB3-A0AC-A37993D05E89}"/>
              </a:ext>
            </a:extLst>
          </p:cNvPr>
          <p:cNvSpPr txBox="1">
            <a:spLocks/>
          </p:cNvSpPr>
          <p:nvPr/>
        </p:nvSpPr>
        <p:spPr>
          <a:xfrm>
            <a:off x="423284" y="3504931"/>
            <a:ext cx="2133600" cy="916330"/>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Team</a:t>
            </a:r>
          </a:p>
          <a:p>
            <a:pPr algn="l"/>
            <a:r>
              <a:rPr lang="en-US" sz="2000" dirty="0">
                <a:solidFill>
                  <a:schemeClr val="bg1"/>
                </a:solidFill>
              </a:rPr>
              <a:t>	Match</a:t>
            </a:r>
          </a:p>
        </p:txBody>
      </p:sp>
      <p:sp>
        <p:nvSpPr>
          <p:cNvPr id="56" name="Title 3">
            <a:hlinkClick r:id="rId7" action="ppaction://hlinksldjump"/>
            <a:extLst>
              <a:ext uri="{FF2B5EF4-FFF2-40B4-BE49-F238E27FC236}">
                <a16:creationId xmlns:a16="http://schemas.microsoft.com/office/drawing/2014/main" id="{B4D768BD-9541-475E-AE14-E4FB877FAE8A}"/>
              </a:ext>
            </a:extLst>
          </p:cNvPr>
          <p:cNvSpPr txBox="1">
            <a:spLocks/>
          </p:cNvSpPr>
          <p:nvPr/>
        </p:nvSpPr>
        <p:spPr>
          <a:xfrm>
            <a:off x="423284" y="4377370"/>
            <a:ext cx="2133600" cy="966543"/>
          </a:xfrm>
          <a:prstGeom prst="rect">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Custom</a:t>
            </a:r>
          </a:p>
          <a:p>
            <a:pPr algn="l"/>
            <a:r>
              <a:rPr lang="en-US" sz="2000" dirty="0">
                <a:solidFill>
                  <a:schemeClr val="bg1"/>
                </a:solidFill>
              </a:rPr>
              <a:t>	Match</a:t>
            </a:r>
          </a:p>
        </p:txBody>
      </p:sp>
      <p:sp>
        <p:nvSpPr>
          <p:cNvPr id="57" name="Rectangle 56">
            <a:extLst>
              <a:ext uri="{FF2B5EF4-FFF2-40B4-BE49-F238E27FC236}">
                <a16:creationId xmlns:a16="http://schemas.microsoft.com/office/drawing/2014/main" id="{F91326B2-8A44-46E1-BA7E-407E43042E39}"/>
              </a:ext>
            </a:extLst>
          </p:cNvPr>
          <p:cNvSpPr/>
          <p:nvPr/>
        </p:nvSpPr>
        <p:spPr>
          <a:xfrm>
            <a:off x="483532" y="1814592"/>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r</a:t>
            </a:r>
          </a:p>
        </p:txBody>
      </p:sp>
      <p:sp>
        <p:nvSpPr>
          <p:cNvPr id="58" name="Rectangle 57">
            <a:extLst>
              <a:ext uri="{FF2B5EF4-FFF2-40B4-BE49-F238E27FC236}">
                <a16:creationId xmlns:a16="http://schemas.microsoft.com/office/drawing/2014/main" id="{AF435D70-CA82-41E7-A151-D8F82940D55F}"/>
              </a:ext>
            </a:extLst>
          </p:cNvPr>
          <p:cNvSpPr/>
          <p:nvPr/>
        </p:nvSpPr>
        <p:spPr>
          <a:xfrm>
            <a:off x="528116" y="2723746"/>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s</a:t>
            </a:r>
          </a:p>
        </p:txBody>
      </p:sp>
      <p:sp>
        <p:nvSpPr>
          <p:cNvPr id="59" name="Rectangle 58">
            <a:extLst>
              <a:ext uri="{FF2B5EF4-FFF2-40B4-BE49-F238E27FC236}">
                <a16:creationId xmlns:a16="http://schemas.microsoft.com/office/drawing/2014/main" id="{7E770A59-83C6-4092-83EE-33AF23965226}"/>
              </a:ext>
            </a:extLst>
          </p:cNvPr>
          <p:cNvSpPr/>
          <p:nvPr/>
        </p:nvSpPr>
        <p:spPr>
          <a:xfrm>
            <a:off x="497867" y="3631710"/>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A</a:t>
            </a:r>
          </a:p>
        </p:txBody>
      </p:sp>
      <p:sp>
        <p:nvSpPr>
          <p:cNvPr id="60" name="Rectangle 59">
            <a:extLst>
              <a:ext uri="{FF2B5EF4-FFF2-40B4-BE49-F238E27FC236}">
                <a16:creationId xmlns:a16="http://schemas.microsoft.com/office/drawing/2014/main" id="{9E00B0C1-17A2-4A6C-B21B-603EA1C7F323}"/>
              </a:ext>
            </a:extLst>
          </p:cNvPr>
          <p:cNvSpPr/>
          <p:nvPr/>
        </p:nvSpPr>
        <p:spPr>
          <a:xfrm>
            <a:off x="483531" y="4544814"/>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Q</a:t>
            </a:r>
          </a:p>
        </p:txBody>
      </p:sp>
      <p:sp>
        <p:nvSpPr>
          <p:cNvPr id="61" name="Rectangle 60">
            <a:extLst>
              <a:ext uri="{FF2B5EF4-FFF2-40B4-BE49-F238E27FC236}">
                <a16:creationId xmlns:a16="http://schemas.microsoft.com/office/drawing/2014/main" id="{FE030F19-12DF-419D-B098-60765E452497}"/>
              </a:ext>
            </a:extLst>
          </p:cNvPr>
          <p:cNvSpPr/>
          <p:nvPr/>
        </p:nvSpPr>
        <p:spPr>
          <a:xfrm>
            <a:off x="3866873" y="895226"/>
            <a:ext cx="207202" cy="228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621C59AA-8B0B-4556-A24C-E4E75919A117}"/>
              </a:ext>
            </a:extLst>
          </p:cNvPr>
          <p:cNvSpPr/>
          <p:nvPr/>
        </p:nvSpPr>
        <p:spPr>
          <a:xfrm>
            <a:off x="6234926" y="895226"/>
            <a:ext cx="203672" cy="22860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9F2918DA-D6A2-485D-AB30-8FC3CE91CDD6}"/>
              </a:ext>
            </a:extLst>
          </p:cNvPr>
          <p:cNvSpPr txBox="1"/>
          <p:nvPr/>
        </p:nvSpPr>
        <p:spPr>
          <a:xfrm>
            <a:off x="4070545" y="855637"/>
            <a:ext cx="780344" cy="307777"/>
          </a:xfrm>
          <a:prstGeom prst="rect">
            <a:avLst/>
          </a:prstGeom>
          <a:noFill/>
        </p:spPr>
        <p:txBody>
          <a:bodyPr wrap="square" rtlCol="0">
            <a:spAutoFit/>
          </a:bodyPr>
          <a:lstStyle/>
          <a:p>
            <a:r>
              <a:rPr lang="en-US" sz="1400" dirty="0"/>
              <a:t>135,000</a:t>
            </a:r>
          </a:p>
        </p:txBody>
      </p:sp>
      <p:sp>
        <p:nvSpPr>
          <p:cNvPr id="64" name="TextBox 63">
            <a:extLst>
              <a:ext uri="{FF2B5EF4-FFF2-40B4-BE49-F238E27FC236}">
                <a16:creationId xmlns:a16="http://schemas.microsoft.com/office/drawing/2014/main" id="{7DB40D6C-68EE-4259-B201-320D1A047500}"/>
              </a:ext>
            </a:extLst>
          </p:cNvPr>
          <p:cNvSpPr txBox="1"/>
          <p:nvPr/>
        </p:nvSpPr>
        <p:spPr>
          <a:xfrm>
            <a:off x="6430825" y="855637"/>
            <a:ext cx="685800" cy="307777"/>
          </a:xfrm>
          <a:prstGeom prst="rect">
            <a:avLst/>
          </a:prstGeom>
          <a:noFill/>
        </p:spPr>
        <p:txBody>
          <a:bodyPr wrap="square" rtlCol="0">
            <a:spAutoFit/>
          </a:bodyPr>
          <a:lstStyle/>
          <a:p>
            <a:r>
              <a:rPr lang="en-US" sz="1400" dirty="0"/>
              <a:t>41</a:t>
            </a:r>
          </a:p>
        </p:txBody>
      </p:sp>
      <p:sp>
        <p:nvSpPr>
          <p:cNvPr id="65" name="TextBox 64">
            <a:extLst>
              <a:ext uri="{FF2B5EF4-FFF2-40B4-BE49-F238E27FC236}">
                <a16:creationId xmlns:a16="http://schemas.microsoft.com/office/drawing/2014/main" id="{EC8FE786-1C9E-4BB5-83A4-394A30A7BCC4}"/>
              </a:ext>
            </a:extLst>
          </p:cNvPr>
          <p:cNvSpPr txBox="1"/>
          <p:nvPr/>
        </p:nvSpPr>
        <p:spPr>
          <a:xfrm>
            <a:off x="5248304" y="855637"/>
            <a:ext cx="806706" cy="307777"/>
          </a:xfrm>
          <a:prstGeom prst="rect">
            <a:avLst/>
          </a:prstGeom>
          <a:noFill/>
        </p:spPr>
        <p:txBody>
          <a:bodyPr wrap="square" rtlCol="0">
            <a:spAutoFit/>
          </a:bodyPr>
          <a:lstStyle/>
          <a:p>
            <a:r>
              <a:rPr lang="en-US" sz="1400" dirty="0"/>
              <a:t> 42,000</a:t>
            </a:r>
          </a:p>
        </p:txBody>
      </p:sp>
      <p:sp>
        <p:nvSpPr>
          <p:cNvPr id="66" name="Rectangle 65">
            <a:extLst>
              <a:ext uri="{FF2B5EF4-FFF2-40B4-BE49-F238E27FC236}">
                <a16:creationId xmlns:a16="http://schemas.microsoft.com/office/drawing/2014/main" id="{8F340844-93DF-4F92-AF5B-5FD746B3D04D}"/>
              </a:ext>
            </a:extLst>
          </p:cNvPr>
          <p:cNvSpPr/>
          <p:nvPr/>
        </p:nvSpPr>
        <p:spPr>
          <a:xfrm>
            <a:off x="5041102" y="887402"/>
            <a:ext cx="207202"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7" name="Title 3">
            <a:hlinkClick r:id="rId8" action="ppaction://hlinksldjump"/>
            <a:extLst>
              <a:ext uri="{FF2B5EF4-FFF2-40B4-BE49-F238E27FC236}">
                <a16:creationId xmlns:a16="http://schemas.microsoft.com/office/drawing/2014/main" id="{3463052B-FBBF-45C0-87F6-AD2384E90AE1}"/>
              </a:ext>
            </a:extLst>
          </p:cNvPr>
          <p:cNvSpPr txBox="1">
            <a:spLocks/>
          </p:cNvSpPr>
          <p:nvPr/>
        </p:nvSpPr>
        <p:spPr>
          <a:xfrm>
            <a:off x="4333683" y="5024729"/>
            <a:ext cx="1554859" cy="55692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Return</a:t>
            </a:r>
          </a:p>
        </p:txBody>
      </p:sp>
      <p:sp>
        <p:nvSpPr>
          <p:cNvPr id="68" name="Rectangle 67">
            <a:hlinkClick r:id="rId9" action="ppaction://hlinksldjump"/>
            <a:extLst>
              <a:ext uri="{FF2B5EF4-FFF2-40B4-BE49-F238E27FC236}">
                <a16:creationId xmlns:a16="http://schemas.microsoft.com/office/drawing/2014/main" id="{DA74F49E-DCF5-479B-A6CE-ADB27198A0BD}"/>
              </a:ext>
            </a:extLst>
          </p:cNvPr>
          <p:cNvSpPr/>
          <p:nvPr/>
        </p:nvSpPr>
        <p:spPr>
          <a:xfrm>
            <a:off x="7810046" y="709596"/>
            <a:ext cx="596024" cy="6367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en-US" sz="3200" dirty="0">
                <a:solidFill>
                  <a:schemeClr val="bg1"/>
                </a:solidFill>
                <a:latin typeface="Heydings Icons" panose="02000509000000000000" pitchFamily="49" charset="0"/>
              </a:rPr>
              <a:t>C</a:t>
            </a:r>
          </a:p>
        </p:txBody>
      </p:sp>
      <p:sp>
        <p:nvSpPr>
          <p:cNvPr id="42" name="Title 3">
            <a:extLst>
              <a:ext uri="{FF2B5EF4-FFF2-40B4-BE49-F238E27FC236}">
                <a16:creationId xmlns:a16="http://schemas.microsoft.com/office/drawing/2014/main" id="{082B13EC-6DCC-44F2-A0B1-817F6DB35E6A}"/>
              </a:ext>
            </a:extLst>
          </p:cNvPr>
          <p:cNvSpPr txBox="1">
            <a:spLocks/>
          </p:cNvSpPr>
          <p:nvPr/>
        </p:nvSpPr>
        <p:spPr>
          <a:xfrm>
            <a:off x="0" y="-3223"/>
            <a:ext cx="9144000" cy="6858000"/>
          </a:xfrm>
          <a:prstGeom prst="rect">
            <a:avLst/>
          </a:prstGeom>
          <a:solidFill>
            <a:schemeClr val="tx1">
              <a:alpha val="2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	</a:t>
            </a:r>
          </a:p>
          <a:p>
            <a:pPr algn="l"/>
            <a:endParaRPr lang="en-US" sz="1800" dirty="0"/>
          </a:p>
          <a:p>
            <a:pPr algn="l"/>
            <a:endParaRPr lang="en-US" sz="1800" dirty="0"/>
          </a:p>
          <a:p>
            <a:pPr algn="l"/>
            <a:endParaRPr lang="en-US" sz="1800" dirty="0"/>
          </a:p>
          <a:p>
            <a:pPr algn="l"/>
            <a:endParaRPr lang="en-US" sz="1800" dirty="0"/>
          </a:p>
        </p:txBody>
      </p:sp>
      <p:sp>
        <p:nvSpPr>
          <p:cNvPr id="4" name="Title 3">
            <a:hlinkClick r:id="rId10" action="ppaction://hlinksldjump"/>
            <a:extLst>
              <a:ext uri="{FF2B5EF4-FFF2-40B4-BE49-F238E27FC236}">
                <a16:creationId xmlns:a16="http://schemas.microsoft.com/office/drawing/2014/main" id="{643BEDE1-0B3C-493F-9869-140F587D8A7B}"/>
              </a:ext>
            </a:extLst>
          </p:cNvPr>
          <p:cNvSpPr txBox="1">
            <a:spLocks/>
          </p:cNvSpPr>
          <p:nvPr/>
        </p:nvSpPr>
        <p:spPr>
          <a:xfrm>
            <a:off x="4299180" y="4596788"/>
            <a:ext cx="2438400" cy="78730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dirty="0"/>
              <a:t>Go To Lobby</a:t>
            </a:r>
          </a:p>
        </p:txBody>
      </p:sp>
      <p:sp>
        <p:nvSpPr>
          <p:cNvPr id="5" name="Rectangle 4">
            <a:extLst>
              <a:ext uri="{FF2B5EF4-FFF2-40B4-BE49-F238E27FC236}">
                <a16:creationId xmlns:a16="http://schemas.microsoft.com/office/drawing/2014/main" id="{42AC204D-724C-48AE-89C0-CBA4F52FF57E}"/>
              </a:ext>
            </a:extLst>
          </p:cNvPr>
          <p:cNvSpPr/>
          <p:nvPr/>
        </p:nvSpPr>
        <p:spPr>
          <a:xfrm>
            <a:off x="3651330" y="912980"/>
            <a:ext cx="207202" cy="228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A83673-72CD-40DB-B394-AA6DE196948F}"/>
              </a:ext>
            </a:extLst>
          </p:cNvPr>
          <p:cNvSpPr/>
          <p:nvPr/>
        </p:nvSpPr>
        <p:spPr>
          <a:xfrm>
            <a:off x="6019383" y="912980"/>
            <a:ext cx="203672" cy="22860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hlinkClick r:id="rId11" action="ppaction://hlinksldjump"/>
            <a:extLst>
              <a:ext uri="{FF2B5EF4-FFF2-40B4-BE49-F238E27FC236}">
                <a16:creationId xmlns:a16="http://schemas.microsoft.com/office/drawing/2014/main" id="{9D903EF5-0E88-4FAF-B1B5-EC2FE7152147}"/>
              </a:ext>
            </a:extLst>
          </p:cNvPr>
          <p:cNvSpPr/>
          <p:nvPr/>
        </p:nvSpPr>
        <p:spPr>
          <a:xfrm>
            <a:off x="7137037" y="848729"/>
            <a:ext cx="596024" cy="628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en-US" sz="2800" dirty="0">
                <a:solidFill>
                  <a:schemeClr val="bg1"/>
                </a:solidFill>
                <a:latin typeface="Heydings Icons" panose="02000509000000000000" pitchFamily="49" charset="0"/>
              </a:rPr>
              <a:t>E</a:t>
            </a:r>
          </a:p>
        </p:txBody>
      </p:sp>
      <p:sp>
        <p:nvSpPr>
          <p:cNvPr id="9" name="TextBox 8">
            <a:extLst>
              <a:ext uri="{FF2B5EF4-FFF2-40B4-BE49-F238E27FC236}">
                <a16:creationId xmlns:a16="http://schemas.microsoft.com/office/drawing/2014/main" id="{6F6CBC88-B012-47D5-ACD8-9F001CED8FED}"/>
              </a:ext>
            </a:extLst>
          </p:cNvPr>
          <p:cNvSpPr txBox="1"/>
          <p:nvPr/>
        </p:nvSpPr>
        <p:spPr>
          <a:xfrm>
            <a:off x="3855002" y="873391"/>
            <a:ext cx="780344" cy="307777"/>
          </a:xfrm>
          <a:prstGeom prst="rect">
            <a:avLst/>
          </a:prstGeom>
          <a:noFill/>
        </p:spPr>
        <p:txBody>
          <a:bodyPr wrap="square" rtlCol="0">
            <a:spAutoFit/>
          </a:bodyPr>
          <a:lstStyle/>
          <a:p>
            <a:r>
              <a:rPr lang="en-US" sz="1400" dirty="0"/>
              <a:t>135,000</a:t>
            </a:r>
          </a:p>
        </p:txBody>
      </p:sp>
      <p:sp>
        <p:nvSpPr>
          <p:cNvPr id="10" name="TextBox 9">
            <a:extLst>
              <a:ext uri="{FF2B5EF4-FFF2-40B4-BE49-F238E27FC236}">
                <a16:creationId xmlns:a16="http://schemas.microsoft.com/office/drawing/2014/main" id="{8EC317BE-7828-468C-B278-A1746CA6DEAE}"/>
              </a:ext>
            </a:extLst>
          </p:cNvPr>
          <p:cNvSpPr txBox="1"/>
          <p:nvPr/>
        </p:nvSpPr>
        <p:spPr>
          <a:xfrm>
            <a:off x="6145352" y="870208"/>
            <a:ext cx="685800" cy="307777"/>
          </a:xfrm>
          <a:prstGeom prst="rect">
            <a:avLst/>
          </a:prstGeom>
          <a:noFill/>
        </p:spPr>
        <p:txBody>
          <a:bodyPr wrap="square" rtlCol="0">
            <a:spAutoFit/>
          </a:bodyPr>
          <a:lstStyle/>
          <a:p>
            <a:r>
              <a:rPr lang="en-US" sz="1400" dirty="0"/>
              <a:t>41</a:t>
            </a:r>
          </a:p>
        </p:txBody>
      </p:sp>
      <p:sp>
        <p:nvSpPr>
          <p:cNvPr id="11" name="TextBox 10">
            <a:extLst>
              <a:ext uri="{FF2B5EF4-FFF2-40B4-BE49-F238E27FC236}">
                <a16:creationId xmlns:a16="http://schemas.microsoft.com/office/drawing/2014/main" id="{D784D7BD-A80F-4DB2-B19A-4E4BF988E8D1}"/>
              </a:ext>
            </a:extLst>
          </p:cNvPr>
          <p:cNvSpPr txBox="1"/>
          <p:nvPr/>
        </p:nvSpPr>
        <p:spPr>
          <a:xfrm>
            <a:off x="5032761" y="873391"/>
            <a:ext cx="806706" cy="307777"/>
          </a:xfrm>
          <a:prstGeom prst="rect">
            <a:avLst/>
          </a:prstGeom>
          <a:noFill/>
        </p:spPr>
        <p:txBody>
          <a:bodyPr wrap="square" rtlCol="0">
            <a:spAutoFit/>
          </a:bodyPr>
          <a:lstStyle/>
          <a:p>
            <a:r>
              <a:rPr lang="en-US" sz="1400" dirty="0"/>
              <a:t> 42,000</a:t>
            </a:r>
          </a:p>
        </p:txBody>
      </p:sp>
      <p:sp>
        <p:nvSpPr>
          <p:cNvPr id="12" name="Rectangle 11">
            <a:extLst>
              <a:ext uri="{FF2B5EF4-FFF2-40B4-BE49-F238E27FC236}">
                <a16:creationId xmlns:a16="http://schemas.microsoft.com/office/drawing/2014/main" id="{69975ABC-2AD9-4F1D-8EE2-47C7CDD45B46}"/>
              </a:ext>
            </a:extLst>
          </p:cNvPr>
          <p:cNvSpPr/>
          <p:nvPr/>
        </p:nvSpPr>
        <p:spPr>
          <a:xfrm>
            <a:off x="1436901" y="1072537"/>
            <a:ext cx="1135766" cy="1524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EE981B6-5A4F-4002-B58D-49F0298599AF}"/>
              </a:ext>
            </a:extLst>
          </p:cNvPr>
          <p:cNvSpPr/>
          <p:nvPr/>
        </p:nvSpPr>
        <p:spPr>
          <a:xfrm>
            <a:off x="1436901" y="1072539"/>
            <a:ext cx="1752600" cy="152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200/315 XP</a:t>
            </a:r>
          </a:p>
        </p:txBody>
      </p:sp>
      <p:sp>
        <p:nvSpPr>
          <p:cNvPr id="14" name="Rectangle 13">
            <a:extLst>
              <a:ext uri="{FF2B5EF4-FFF2-40B4-BE49-F238E27FC236}">
                <a16:creationId xmlns:a16="http://schemas.microsoft.com/office/drawing/2014/main" id="{8D8DF0E1-E99C-46F6-97B7-C457F5CD7459}"/>
              </a:ext>
            </a:extLst>
          </p:cNvPr>
          <p:cNvSpPr/>
          <p:nvPr/>
        </p:nvSpPr>
        <p:spPr>
          <a:xfrm>
            <a:off x="4825559" y="905156"/>
            <a:ext cx="207202"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6" name="Title 3">
            <a:hlinkClick r:id="rId10" action="ppaction://hlinksldjump"/>
            <a:extLst>
              <a:ext uri="{FF2B5EF4-FFF2-40B4-BE49-F238E27FC236}">
                <a16:creationId xmlns:a16="http://schemas.microsoft.com/office/drawing/2014/main" id="{D2796050-FF69-4EC8-BE9C-0662C8193F5D}"/>
              </a:ext>
            </a:extLst>
          </p:cNvPr>
          <p:cNvSpPr txBox="1">
            <a:spLocks/>
          </p:cNvSpPr>
          <p:nvPr/>
        </p:nvSpPr>
        <p:spPr>
          <a:xfrm>
            <a:off x="4249067" y="4500768"/>
            <a:ext cx="2438400" cy="685800"/>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dirty="0"/>
              <a:t>Go To Lobby</a:t>
            </a:r>
          </a:p>
        </p:txBody>
      </p:sp>
      <p:sp>
        <p:nvSpPr>
          <p:cNvPr id="17" name="Rectangle 16">
            <a:extLst>
              <a:ext uri="{FF2B5EF4-FFF2-40B4-BE49-F238E27FC236}">
                <a16:creationId xmlns:a16="http://schemas.microsoft.com/office/drawing/2014/main" id="{B75EA1BC-43C5-45F9-A943-584633B80E6C}"/>
              </a:ext>
            </a:extLst>
          </p:cNvPr>
          <p:cNvSpPr/>
          <p:nvPr/>
        </p:nvSpPr>
        <p:spPr>
          <a:xfrm>
            <a:off x="3639467" y="966411"/>
            <a:ext cx="207202" cy="228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CA0A483-1ACF-49A5-B324-38507487F06A}"/>
              </a:ext>
            </a:extLst>
          </p:cNvPr>
          <p:cNvSpPr/>
          <p:nvPr/>
        </p:nvSpPr>
        <p:spPr>
          <a:xfrm>
            <a:off x="6007520" y="966411"/>
            <a:ext cx="203672" cy="22860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19">
            <a:hlinkClick r:id="rId11" action="ppaction://hlinksldjump"/>
            <a:extLst>
              <a:ext uri="{FF2B5EF4-FFF2-40B4-BE49-F238E27FC236}">
                <a16:creationId xmlns:a16="http://schemas.microsoft.com/office/drawing/2014/main" id="{68C22A88-A84F-4183-A891-5E4D54B052DD}"/>
              </a:ext>
            </a:extLst>
          </p:cNvPr>
          <p:cNvSpPr/>
          <p:nvPr/>
        </p:nvSpPr>
        <p:spPr>
          <a:xfrm>
            <a:off x="7199469" y="968072"/>
            <a:ext cx="533400" cy="5700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en-US" sz="2800" dirty="0">
                <a:solidFill>
                  <a:schemeClr val="bg1"/>
                </a:solidFill>
                <a:latin typeface="Heydings Icons" panose="02000509000000000000" pitchFamily="49" charset="0"/>
              </a:rPr>
              <a:t>E</a:t>
            </a:r>
          </a:p>
        </p:txBody>
      </p:sp>
      <p:sp>
        <p:nvSpPr>
          <p:cNvPr id="21" name="TextBox 20">
            <a:extLst>
              <a:ext uri="{FF2B5EF4-FFF2-40B4-BE49-F238E27FC236}">
                <a16:creationId xmlns:a16="http://schemas.microsoft.com/office/drawing/2014/main" id="{40116494-48D4-485C-A3C1-3C0DA8CF8B7C}"/>
              </a:ext>
            </a:extLst>
          </p:cNvPr>
          <p:cNvSpPr txBox="1"/>
          <p:nvPr/>
        </p:nvSpPr>
        <p:spPr>
          <a:xfrm>
            <a:off x="3843139" y="926822"/>
            <a:ext cx="780344" cy="307777"/>
          </a:xfrm>
          <a:prstGeom prst="rect">
            <a:avLst/>
          </a:prstGeom>
          <a:noFill/>
        </p:spPr>
        <p:txBody>
          <a:bodyPr wrap="square" rtlCol="0">
            <a:spAutoFit/>
          </a:bodyPr>
          <a:lstStyle/>
          <a:p>
            <a:r>
              <a:rPr lang="en-US" sz="1400" dirty="0"/>
              <a:t>135,000</a:t>
            </a:r>
          </a:p>
        </p:txBody>
      </p:sp>
      <p:sp>
        <p:nvSpPr>
          <p:cNvPr id="22" name="TextBox 21">
            <a:extLst>
              <a:ext uri="{FF2B5EF4-FFF2-40B4-BE49-F238E27FC236}">
                <a16:creationId xmlns:a16="http://schemas.microsoft.com/office/drawing/2014/main" id="{999572EA-582B-4A2F-82F0-E8DF38E7EB79}"/>
              </a:ext>
            </a:extLst>
          </p:cNvPr>
          <p:cNvSpPr txBox="1"/>
          <p:nvPr/>
        </p:nvSpPr>
        <p:spPr>
          <a:xfrm>
            <a:off x="6203419" y="926822"/>
            <a:ext cx="685800" cy="307777"/>
          </a:xfrm>
          <a:prstGeom prst="rect">
            <a:avLst/>
          </a:prstGeom>
          <a:noFill/>
        </p:spPr>
        <p:txBody>
          <a:bodyPr wrap="square" rtlCol="0">
            <a:spAutoFit/>
          </a:bodyPr>
          <a:lstStyle/>
          <a:p>
            <a:r>
              <a:rPr lang="en-US" sz="1400" dirty="0"/>
              <a:t>41</a:t>
            </a:r>
          </a:p>
        </p:txBody>
      </p:sp>
      <p:sp>
        <p:nvSpPr>
          <p:cNvPr id="23" name="TextBox 22">
            <a:extLst>
              <a:ext uri="{FF2B5EF4-FFF2-40B4-BE49-F238E27FC236}">
                <a16:creationId xmlns:a16="http://schemas.microsoft.com/office/drawing/2014/main" id="{957C340F-8DFB-46CF-8C01-582CC98EE811}"/>
              </a:ext>
            </a:extLst>
          </p:cNvPr>
          <p:cNvSpPr txBox="1"/>
          <p:nvPr/>
        </p:nvSpPr>
        <p:spPr>
          <a:xfrm>
            <a:off x="5020898" y="926822"/>
            <a:ext cx="806706" cy="307777"/>
          </a:xfrm>
          <a:prstGeom prst="rect">
            <a:avLst/>
          </a:prstGeom>
          <a:noFill/>
        </p:spPr>
        <p:txBody>
          <a:bodyPr wrap="square" rtlCol="0">
            <a:spAutoFit/>
          </a:bodyPr>
          <a:lstStyle/>
          <a:p>
            <a:r>
              <a:rPr lang="en-US" sz="1400" dirty="0"/>
              <a:t> 42,000</a:t>
            </a:r>
          </a:p>
        </p:txBody>
      </p:sp>
      <p:sp>
        <p:nvSpPr>
          <p:cNvPr id="24" name="Rectangle 23">
            <a:extLst>
              <a:ext uri="{FF2B5EF4-FFF2-40B4-BE49-F238E27FC236}">
                <a16:creationId xmlns:a16="http://schemas.microsoft.com/office/drawing/2014/main" id="{66363BAA-8FF2-40A7-B7B8-36BD5CBF60EC}"/>
              </a:ext>
            </a:extLst>
          </p:cNvPr>
          <p:cNvSpPr/>
          <p:nvPr/>
        </p:nvSpPr>
        <p:spPr>
          <a:xfrm>
            <a:off x="1443171" y="1378757"/>
            <a:ext cx="1135766" cy="1524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495EFA65-9F1F-4F03-81AC-7EDB6072AEDB}"/>
              </a:ext>
            </a:extLst>
          </p:cNvPr>
          <p:cNvSpPr/>
          <p:nvPr/>
        </p:nvSpPr>
        <p:spPr>
          <a:xfrm>
            <a:off x="1443171" y="1378759"/>
            <a:ext cx="1752600" cy="152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200/315 XP</a:t>
            </a:r>
          </a:p>
        </p:txBody>
      </p:sp>
      <p:sp>
        <p:nvSpPr>
          <p:cNvPr id="26" name="Rectangle 25">
            <a:extLst>
              <a:ext uri="{FF2B5EF4-FFF2-40B4-BE49-F238E27FC236}">
                <a16:creationId xmlns:a16="http://schemas.microsoft.com/office/drawing/2014/main" id="{B18F162C-FD1D-43A8-8B8A-0262CAE06303}"/>
              </a:ext>
            </a:extLst>
          </p:cNvPr>
          <p:cNvSpPr/>
          <p:nvPr/>
        </p:nvSpPr>
        <p:spPr>
          <a:xfrm>
            <a:off x="4813696" y="958587"/>
            <a:ext cx="207202"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7" name="Title 3">
            <a:extLst>
              <a:ext uri="{FF2B5EF4-FFF2-40B4-BE49-F238E27FC236}">
                <a16:creationId xmlns:a16="http://schemas.microsoft.com/office/drawing/2014/main" id="{63585B05-C8CD-4474-8C91-9EF68B38DE2C}"/>
              </a:ext>
            </a:extLst>
          </p:cNvPr>
          <p:cNvSpPr txBox="1">
            <a:spLocks/>
          </p:cNvSpPr>
          <p:nvPr/>
        </p:nvSpPr>
        <p:spPr>
          <a:xfrm>
            <a:off x="1048667" y="840534"/>
            <a:ext cx="2133600" cy="914400"/>
          </a:xfrm>
          <a:prstGeom prst="rect">
            <a:avLst/>
          </a:prstGeom>
          <a:solidFill>
            <a:schemeClr val="accent3"/>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dirty="0"/>
              <a:t>Graphic</a:t>
            </a:r>
          </a:p>
        </p:txBody>
      </p:sp>
      <p:sp>
        <p:nvSpPr>
          <p:cNvPr id="28" name="Title 3">
            <a:extLst>
              <a:ext uri="{FF2B5EF4-FFF2-40B4-BE49-F238E27FC236}">
                <a16:creationId xmlns:a16="http://schemas.microsoft.com/office/drawing/2014/main" id="{E5B4403B-EBDD-4723-8588-5B10221233B2}"/>
              </a:ext>
            </a:extLst>
          </p:cNvPr>
          <p:cNvSpPr txBox="1">
            <a:spLocks/>
          </p:cNvSpPr>
          <p:nvPr/>
        </p:nvSpPr>
        <p:spPr>
          <a:xfrm>
            <a:off x="1048667" y="1749147"/>
            <a:ext cx="2133600" cy="9182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dirty="0"/>
              <a:t>Audio</a:t>
            </a:r>
          </a:p>
        </p:txBody>
      </p:sp>
      <p:sp>
        <p:nvSpPr>
          <p:cNvPr id="29" name="Title 3">
            <a:extLst>
              <a:ext uri="{FF2B5EF4-FFF2-40B4-BE49-F238E27FC236}">
                <a16:creationId xmlns:a16="http://schemas.microsoft.com/office/drawing/2014/main" id="{4D2E8A00-4C0C-43F1-8C8A-3A7CF97B88D7}"/>
              </a:ext>
            </a:extLst>
          </p:cNvPr>
          <p:cNvSpPr txBox="1">
            <a:spLocks/>
          </p:cNvSpPr>
          <p:nvPr/>
        </p:nvSpPr>
        <p:spPr>
          <a:xfrm>
            <a:off x="1048667" y="2667405"/>
            <a:ext cx="2133600" cy="91054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dirty="0"/>
              <a:t>Control</a:t>
            </a:r>
          </a:p>
        </p:txBody>
      </p:sp>
      <p:sp>
        <p:nvSpPr>
          <p:cNvPr id="30" name="Title 3">
            <a:extLst>
              <a:ext uri="{FF2B5EF4-FFF2-40B4-BE49-F238E27FC236}">
                <a16:creationId xmlns:a16="http://schemas.microsoft.com/office/drawing/2014/main" id="{6FCEB833-A67A-42BF-A4EF-AB6AF6ECAB22}"/>
              </a:ext>
            </a:extLst>
          </p:cNvPr>
          <p:cNvSpPr txBox="1">
            <a:spLocks/>
          </p:cNvSpPr>
          <p:nvPr/>
        </p:nvSpPr>
        <p:spPr>
          <a:xfrm>
            <a:off x="1048667" y="3577947"/>
            <a:ext cx="2133600" cy="96043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dirty="0"/>
              <a:t>Language</a:t>
            </a:r>
          </a:p>
        </p:txBody>
      </p:sp>
      <p:sp>
        <p:nvSpPr>
          <p:cNvPr id="31" name="Title 3">
            <a:extLst>
              <a:ext uri="{FF2B5EF4-FFF2-40B4-BE49-F238E27FC236}">
                <a16:creationId xmlns:a16="http://schemas.microsoft.com/office/drawing/2014/main" id="{027C1B87-E4A1-4D88-BC84-EA5B570333D5}"/>
              </a:ext>
            </a:extLst>
          </p:cNvPr>
          <p:cNvSpPr txBox="1">
            <a:spLocks/>
          </p:cNvSpPr>
          <p:nvPr/>
        </p:nvSpPr>
        <p:spPr>
          <a:xfrm>
            <a:off x="3182267" y="835231"/>
            <a:ext cx="5171954" cy="500798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	</a:t>
            </a:r>
          </a:p>
          <a:p>
            <a:pPr algn="l"/>
            <a:endParaRPr lang="en-US" sz="1800" dirty="0"/>
          </a:p>
          <a:p>
            <a:pPr algn="l"/>
            <a:endParaRPr lang="en-US" sz="1800" dirty="0"/>
          </a:p>
          <a:p>
            <a:pPr algn="l"/>
            <a:r>
              <a:rPr lang="en-US" sz="1800" dirty="0"/>
              <a:t>	Quality</a:t>
            </a:r>
          </a:p>
          <a:p>
            <a:pPr algn="l"/>
            <a:endParaRPr lang="en-US" sz="1800" dirty="0"/>
          </a:p>
          <a:p>
            <a:pPr algn="l"/>
            <a:r>
              <a:rPr lang="en-US" sz="1800" dirty="0"/>
              <a:t>  Shadow Quality</a:t>
            </a:r>
          </a:p>
          <a:p>
            <a:pPr algn="l"/>
            <a:endParaRPr lang="en-US" sz="1800" dirty="0"/>
          </a:p>
          <a:p>
            <a:pPr algn="l"/>
            <a:endParaRPr lang="en-US" sz="1800" dirty="0"/>
          </a:p>
          <a:p>
            <a:pPr algn="l"/>
            <a:endParaRPr lang="en-US" sz="1800" dirty="0"/>
          </a:p>
          <a:p>
            <a:pPr algn="l"/>
            <a:r>
              <a:rPr lang="en-US" sz="1800" dirty="0"/>
              <a:t>	Fullscreen</a:t>
            </a:r>
          </a:p>
          <a:p>
            <a:pPr algn="l"/>
            <a:endParaRPr lang="en-US" sz="1800" dirty="0"/>
          </a:p>
          <a:p>
            <a:pPr algn="l"/>
            <a:endParaRPr lang="en-US" sz="1800" dirty="0"/>
          </a:p>
          <a:p>
            <a:pPr algn="l"/>
            <a:r>
              <a:rPr lang="en-US" sz="1800" dirty="0"/>
              <a:t> 	V-Sync</a:t>
            </a:r>
          </a:p>
          <a:p>
            <a:pPr algn="l"/>
            <a:endParaRPr lang="en-US" sz="1800" dirty="0"/>
          </a:p>
          <a:p>
            <a:pPr algn="l"/>
            <a:endParaRPr lang="en-US" sz="1800" dirty="0"/>
          </a:p>
          <a:p>
            <a:pPr algn="l"/>
            <a:r>
              <a:rPr lang="en-US" sz="1800" dirty="0"/>
              <a:t>	Anti-Aliasing</a:t>
            </a:r>
          </a:p>
          <a:p>
            <a:pPr algn="l"/>
            <a:r>
              <a:rPr lang="en-US" sz="1800" dirty="0"/>
              <a:t>	</a:t>
            </a:r>
          </a:p>
          <a:p>
            <a:pPr algn="l"/>
            <a:endParaRPr lang="en-US" sz="1800" dirty="0"/>
          </a:p>
          <a:p>
            <a:pPr algn="l"/>
            <a:endParaRPr lang="en-US" sz="1800" dirty="0"/>
          </a:p>
          <a:p>
            <a:pPr algn="l"/>
            <a:endParaRPr lang="en-US" sz="1800" dirty="0"/>
          </a:p>
        </p:txBody>
      </p:sp>
      <p:sp>
        <p:nvSpPr>
          <p:cNvPr id="32" name="Rectangle 31">
            <a:extLst>
              <a:ext uri="{FF2B5EF4-FFF2-40B4-BE49-F238E27FC236}">
                <a16:creationId xmlns:a16="http://schemas.microsoft.com/office/drawing/2014/main" id="{280CF133-BC6A-41C3-82A2-42BF486975EF}"/>
              </a:ext>
            </a:extLst>
          </p:cNvPr>
          <p:cNvSpPr/>
          <p:nvPr/>
        </p:nvSpPr>
        <p:spPr>
          <a:xfrm>
            <a:off x="3680716" y="3020439"/>
            <a:ext cx="381000" cy="41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EA20F297-6A92-453B-B4AC-C921D5B1C3DE}"/>
              </a:ext>
            </a:extLst>
          </p:cNvPr>
          <p:cNvSpPr/>
          <p:nvPr/>
        </p:nvSpPr>
        <p:spPr>
          <a:xfrm>
            <a:off x="3680716" y="3821070"/>
            <a:ext cx="381000" cy="41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7EAEFC05-4EC9-4274-A975-B6334FB5AC7C}"/>
              </a:ext>
            </a:extLst>
          </p:cNvPr>
          <p:cNvSpPr/>
          <p:nvPr/>
        </p:nvSpPr>
        <p:spPr>
          <a:xfrm>
            <a:off x="3680716" y="4591730"/>
            <a:ext cx="381000" cy="41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Title 3">
            <a:extLst>
              <a:ext uri="{FF2B5EF4-FFF2-40B4-BE49-F238E27FC236}">
                <a16:creationId xmlns:a16="http://schemas.microsoft.com/office/drawing/2014/main" id="{7F6E44F4-3AAB-4DCF-A168-46A5760FAD4D}"/>
              </a:ext>
            </a:extLst>
          </p:cNvPr>
          <p:cNvSpPr txBox="1">
            <a:spLocks/>
          </p:cNvSpPr>
          <p:nvPr/>
        </p:nvSpPr>
        <p:spPr>
          <a:xfrm>
            <a:off x="5044343" y="1366701"/>
            <a:ext cx="881123" cy="37521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Low</a:t>
            </a:r>
          </a:p>
        </p:txBody>
      </p:sp>
      <p:sp>
        <p:nvSpPr>
          <p:cNvPr id="36" name="Title 3">
            <a:extLst>
              <a:ext uri="{FF2B5EF4-FFF2-40B4-BE49-F238E27FC236}">
                <a16:creationId xmlns:a16="http://schemas.microsoft.com/office/drawing/2014/main" id="{07F08ACF-55A3-4D2A-8657-020EDEE512FD}"/>
              </a:ext>
            </a:extLst>
          </p:cNvPr>
          <p:cNvSpPr txBox="1">
            <a:spLocks/>
          </p:cNvSpPr>
          <p:nvPr/>
        </p:nvSpPr>
        <p:spPr>
          <a:xfrm>
            <a:off x="6077866" y="1379721"/>
            <a:ext cx="881123" cy="37521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Medium</a:t>
            </a:r>
          </a:p>
        </p:txBody>
      </p:sp>
      <p:sp>
        <p:nvSpPr>
          <p:cNvPr id="37" name="Title 3">
            <a:extLst>
              <a:ext uri="{FF2B5EF4-FFF2-40B4-BE49-F238E27FC236}">
                <a16:creationId xmlns:a16="http://schemas.microsoft.com/office/drawing/2014/main" id="{BD4994D3-FD0A-4EC4-9480-729BCB2D8939}"/>
              </a:ext>
            </a:extLst>
          </p:cNvPr>
          <p:cNvSpPr txBox="1">
            <a:spLocks/>
          </p:cNvSpPr>
          <p:nvPr/>
        </p:nvSpPr>
        <p:spPr>
          <a:xfrm>
            <a:off x="7144667" y="1381650"/>
            <a:ext cx="881123" cy="37521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High</a:t>
            </a:r>
          </a:p>
        </p:txBody>
      </p:sp>
      <p:sp>
        <p:nvSpPr>
          <p:cNvPr id="38" name="Rectangle 37">
            <a:hlinkClick r:id="rId8" action="ppaction://hlinksldjump"/>
            <a:extLst>
              <a:ext uri="{FF2B5EF4-FFF2-40B4-BE49-F238E27FC236}">
                <a16:creationId xmlns:a16="http://schemas.microsoft.com/office/drawing/2014/main" id="{0B8F86E6-A4E8-473D-BD9F-7E2E6C654CA5}"/>
              </a:ext>
            </a:extLst>
          </p:cNvPr>
          <p:cNvSpPr/>
          <p:nvPr/>
        </p:nvSpPr>
        <p:spPr>
          <a:xfrm>
            <a:off x="7573877" y="845892"/>
            <a:ext cx="780344" cy="3043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Wingdings 3" panose="05040102010807070707" pitchFamily="18" charset="2"/>
              </a:rPr>
              <a:t>N</a:t>
            </a:r>
          </a:p>
        </p:txBody>
      </p:sp>
      <p:sp>
        <p:nvSpPr>
          <p:cNvPr id="39" name="Title 3">
            <a:extLst>
              <a:ext uri="{FF2B5EF4-FFF2-40B4-BE49-F238E27FC236}">
                <a16:creationId xmlns:a16="http://schemas.microsoft.com/office/drawing/2014/main" id="{313D659C-088E-4E9C-8559-49D9DFA3A86F}"/>
              </a:ext>
            </a:extLst>
          </p:cNvPr>
          <p:cNvSpPr txBox="1">
            <a:spLocks/>
          </p:cNvSpPr>
          <p:nvPr/>
        </p:nvSpPr>
        <p:spPr>
          <a:xfrm>
            <a:off x="5044343" y="1971044"/>
            <a:ext cx="881123" cy="37521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Low</a:t>
            </a:r>
          </a:p>
        </p:txBody>
      </p:sp>
      <p:sp>
        <p:nvSpPr>
          <p:cNvPr id="40" name="Title 3">
            <a:extLst>
              <a:ext uri="{FF2B5EF4-FFF2-40B4-BE49-F238E27FC236}">
                <a16:creationId xmlns:a16="http://schemas.microsoft.com/office/drawing/2014/main" id="{BBAA31EE-A914-4D85-8946-DD15F5BA9E8F}"/>
              </a:ext>
            </a:extLst>
          </p:cNvPr>
          <p:cNvSpPr txBox="1">
            <a:spLocks/>
          </p:cNvSpPr>
          <p:nvPr/>
        </p:nvSpPr>
        <p:spPr>
          <a:xfrm>
            <a:off x="6077866" y="1984064"/>
            <a:ext cx="881123" cy="37521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Medium</a:t>
            </a:r>
          </a:p>
        </p:txBody>
      </p:sp>
      <p:sp>
        <p:nvSpPr>
          <p:cNvPr id="41" name="Title 3">
            <a:extLst>
              <a:ext uri="{FF2B5EF4-FFF2-40B4-BE49-F238E27FC236}">
                <a16:creationId xmlns:a16="http://schemas.microsoft.com/office/drawing/2014/main" id="{0E78AD1B-E771-42B0-8DD5-7477FB1FDC42}"/>
              </a:ext>
            </a:extLst>
          </p:cNvPr>
          <p:cNvSpPr txBox="1">
            <a:spLocks/>
          </p:cNvSpPr>
          <p:nvPr/>
        </p:nvSpPr>
        <p:spPr>
          <a:xfrm>
            <a:off x="7144667" y="1985993"/>
            <a:ext cx="881123" cy="37521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High</a:t>
            </a:r>
          </a:p>
        </p:txBody>
      </p:sp>
    </p:spTree>
    <p:extLst>
      <p:ext uri="{BB962C8B-B14F-4D97-AF65-F5344CB8AC3E}">
        <p14:creationId xmlns:p14="http://schemas.microsoft.com/office/powerpoint/2010/main" val="3777531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435015" y="498915"/>
            <a:ext cx="8229600" cy="582592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Rectangle 5"/>
          <p:cNvSpPr/>
          <p:nvPr/>
        </p:nvSpPr>
        <p:spPr>
          <a:xfrm>
            <a:off x="435015" y="1219199"/>
            <a:ext cx="8229600" cy="5244535"/>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6"/>
          <p:cNvSpPr/>
          <p:nvPr/>
        </p:nvSpPr>
        <p:spPr>
          <a:xfrm>
            <a:off x="3418609" y="514846"/>
            <a:ext cx="410482" cy="60548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p:cNvSpPr/>
          <p:nvPr/>
        </p:nvSpPr>
        <p:spPr>
          <a:xfrm>
            <a:off x="3923455" y="613712"/>
            <a:ext cx="410482" cy="605487"/>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Rectangle 8"/>
          <p:cNvSpPr/>
          <p:nvPr/>
        </p:nvSpPr>
        <p:spPr>
          <a:xfrm>
            <a:off x="4428301" y="613712"/>
            <a:ext cx="410482" cy="605487"/>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947018" y="614263"/>
            <a:ext cx="410482" cy="605487"/>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5465735" y="613712"/>
            <a:ext cx="410482" cy="605487"/>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itle 3"/>
          <p:cNvSpPr txBox="1">
            <a:spLocks/>
          </p:cNvSpPr>
          <p:nvPr/>
        </p:nvSpPr>
        <p:spPr>
          <a:xfrm>
            <a:off x="439838" y="1785104"/>
            <a:ext cx="2235843" cy="141529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Name	: </a:t>
            </a:r>
            <a:r>
              <a:rPr lang="en-US" sz="1800" dirty="0" err="1"/>
              <a:t>Elleanor</a:t>
            </a:r>
            <a:endParaRPr lang="en-US" sz="1800" dirty="0"/>
          </a:p>
          <a:p>
            <a:pPr algn="l"/>
            <a:r>
              <a:rPr lang="en-US" sz="1800" dirty="0"/>
              <a:t>Type	: Mage</a:t>
            </a:r>
          </a:p>
          <a:p>
            <a:pPr algn="l"/>
            <a:r>
              <a:rPr lang="en-US" sz="1800" dirty="0"/>
              <a:t>Difficulty	: </a:t>
            </a:r>
            <a:r>
              <a:rPr lang="en-US" sz="1800" dirty="0" err="1">
                <a:solidFill>
                  <a:srgbClr val="FF0000"/>
                </a:solidFill>
                <a:latin typeface="Heydings Icons" panose="02000509000000000000" pitchFamily="49" charset="0"/>
              </a:rPr>
              <a:t>ssss</a:t>
            </a:r>
            <a:endParaRPr lang="en-US" sz="1800" dirty="0">
              <a:solidFill>
                <a:srgbClr val="FF0000"/>
              </a:solidFill>
            </a:endParaRPr>
          </a:p>
        </p:txBody>
      </p:sp>
      <p:sp>
        <p:nvSpPr>
          <p:cNvPr id="14" name="Title 3"/>
          <p:cNvSpPr txBox="1">
            <a:spLocks/>
          </p:cNvSpPr>
          <p:nvPr/>
        </p:nvSpPr>
        <p:spPr>
          <a:xfrm>
            <a:off x="435014" y="1211737"/>
            <a:ext cx="2245490" cy="57336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Keeper</a:t>
            </a:r>
          </a:p>
        </p:txBody>
      </p:sp>
      <p:sp>
        <p:nvSpPr>
          <p:cNvPr id="17" name="Title 3"/>
          <p:cNvSpPr txBox="1">
            <a:spLocks/>
          </p:cNvSpPr>
          <p:nvPr/>
        </p:nvSpPr>
        <p:spPr>
          <a:xfrm>
            <a:off x="439837" y="3737408"/>
            <a:ext cx="2235843" cy="156023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18" name="Title 3"/>
          <p:cNvSpPr txBox="1">
            <a:spLocks/>
          </p:cNvSpPr>
          <p:nvPr/>
        </p:nvSpPr>
        <p:spPr>
          <a:xfrm>
            <a:off x="439838" y="3203351"/>
            <a:ext cx="2235843" cy="54991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Skill</a:t>
            </a:r>
          </a:p>
        </p:txBody>
      </p:sp>
      <p:sp>
        <p:nvSpPr>
          <p:cNvPr id="19" name="Oval 18"/>
          <p:cNvSpPr/>
          <p:nvPr/>
        </p:nvSpPr>
        <p:spPr>
          <a:xfrm>
            <a:off x="541116" y="3841466"/>
            <a:ext cx="525684" cy="5781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p:cNvSpPr/>
          <p:nvPr/>
        </p:nvSpPr>
        <p:spPr>
          <a:xfrm>
            <a:off x="1905000" y="3841466"/>
            <a:ext cx="525684" cy="5781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1219200" y="3859428"/>
            <a:ext cx="525684" cy="5781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541116" y="4587733"/>
            <a:ext cx="525684" cy="5781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itle 3"/>
          <p:cNvSpPr txBox="1">
            <a:spLocks/>
          </p:cNvSpPr>
          <p:nvPr/>
        </p:nvSpPr>
        <p:spPr>
          <a:xfrm>
            <a:off x="541116" y="5638800"/>
            <a:ext cx="5707284" cy="549913"/>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24" name="Rectangle 23"/>
          <p:cNvSpPr/>
          <p:nvPr/>
        </p:nvSpPr>
        <p:spPr>
          <a:xfrm>
            <a:off x="684472" y="5506541"/>
            <a:ext cx="412831" cy="549913"/>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p:cNvSpPr/>
          <p:nvPr/>
        </p:nvSpPr>
        <p:spPr>
          <a:xfrm>
            <a:off x="2278647" y="5374663"/>
            <a:ext cx="412831" cy="5499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1727159" y="5499904"/>
            <a:ext cx="412831" cy="549913"/>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a:off x="1187005" y="5499905"/>
            <a:ext cx="412831" cy="549913"/>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643439" y="1562219"/>
            <a:ext cx="2024069" cy="3505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p:cNvSpPr/>
          <p:nvPr/>
        </p:nvSpPr>
        <p:spPr>
          <a:xfrm>
            <a:off x="6753131" y="1773696"/>
            <a:ext cx="1804684" cy="287032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r>
              <a:rPr lang="en-US" sz="1000" dirty="0"/>
              <a:t>[team] Spearhead: Ready!</a:t>
            </a:r>
          </a:p>
          <a:p>
            <a:r>
              <a:rPr lang="en-US" sz="1000" dirty="0"/>
              <a:t>[team] Jaxson: How do I pick the hero?</a:t>
            </a:r>
          </a:p>
          <a:p>
            <a:r>
              <a:rPr lang="en-US" sz="1000" dirty="0"/>
              <a:t>[team] Spearhead: WHY ARE YOU ON MY TEAM?</a:t>
            </a:r>
          </a:p>
          <a:p>
            <a:r>
              <a:rPr lang="en-US" sz="1000" dirty="0"/>
              <a:t>[team] Starman420: Guys, be patient okay? Jaxson is new here</a:t>
            </a:r>
          </a:p>
          <a:p>
            <a:r>
              <a:rPr lang="en-US" sz="1000" dirty="0"/>
              <a:t>[team] Starman420: Just pick a portrait of the hero that you own, the one you have would be floating up a little</a:t>
            </a:r>
          </a:p>
          <a:p>
            <a:endParaRPr lang="en-US" sz="1050" dirty="0"/>
          </a:p>
        </p:txBody>
      </p:sp>
      <p:sp>
        <p:nvSpPr>
          <p:cNvPr id="36" name="Rectangle 35"/>
          <p:cNvSpPr/>
          <p:nvPr/>
        </p:nvSpPr>
        <p:spPr>
          <a:xfrm>
            <a:off x="6863968" y="4644020"/>
            <a:ext cx="1693847" cy="2792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p:cNvSpPr/>
          <p:nvPr/>
        </p:nvSpPr>
        <p:spPr>
          <a:xfrm>
            <a:off x="8222184" y="4644020"/>
            <a:ext cx="335631" cy="2792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itle 3">
            <a:hlinkClick r:id="rId2" action="ppaction://hlinksldjump"/>
          </p:cNvPr>
          <p:cNvSpPr txBox="1">
            <a:spLocks/>
          </p:cNvSpPr>
          <p:nvPr/>
        </p:nvSpPr>
        <p:spPr>
          <a:xfrm>
            <a:off x="6683812" y="5423820"/>
            <a:ext cx="1888869" cy="76176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Ready</a:t>
            </a:r>
          </a:p>
        </p:txBody>
      </p:sp>
      <p:sp>
        <p:nvSpPr>
          <p:cNvPr id="39" name="Rectangle 38">
            <a:extLst>
              <a:ext uri="{FF2B5EF4-FFF2-40B4-BE49-F238E27FC236}">
                <a16:creationId xmlns:a16="http://schemas.microsoft.com/office/drawing/2014/main" id="{DFD7B298-CE81-49CF-A933-0671EFB003D6}"/>
              </a:ext>
            </a:extLst>
          </p:cNvPr>
          <p:cNvSpPr/>
          <p:nvPr/>
        </p:nvSpPr>
        <p:spPr>
          <a:xfrm>
            <a:off x="3370289" y="5490497"/>
            <a:ext cx="412831" cy="549913"/>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8337692-9C65-4B10-BC80-DD9766EDE246}"/>
              </a:ext>
            </a:extLst>
          </p:cNvPr>
          <p:cNvSpPr/>
          <p:nvPr/>
        </p:nvSpPr>
        <p:spPr>
          <a:xfrm>
            <a:off x="2830135" y="5490498"/>
            <a:ext cx="412831" cy="549913"/>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237" y="3855752"/>
            <a:ext cx="531610" cy="5854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842" y="4587733"/>
            <a:ext cx="536232" cy="578133"/>
          </a:xfrm>
          <a:prstGeom prst="rect">
            <a:avLst/>
          </a:prstGeom>
        </p:spPr>
      </p:pic>
      <p:pic>
        <p:nvPicPr>
          <p:cNvPr id="29" name="Picture 28">
            <a:extLst>
              <a:ext uri="{FF2B5EF4-FFF2-40B4-BE49-F238E27FC236}">
                <a16:creationId xmlns:a16="http://schemas.microsoft.com/office/drawing/2014/main" id="{58A0916B-3170-4AFB-884C-8D274B9BA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8129" y="1447800"/>
            <a:ext cx="2218553" cy="384984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000" y="3841466"/>
            <a:ext cx="525684" cy="57813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116" y="3841466"/>
            <a:ext cx="525684" cy="578134"/>
          </a:xfrm>
          <a:prstGeom prst="rect">
            <a:avLst/>
          </a:prstGeom>
        </p:spPr>
      </p:pic>
      <p:sp>
        <p:nvSpPr>
          <p:cNvPr id="12" name="Rectangle 11"/>
          <p:cNvSpPr/>
          <p:nvPr/>
        </p:nvSpPr>
        <p:spPr>
          <a:xfrm>
            <a:off x="3548129" y="1447800"/>
            <a:ext cx="2218554" cy="384984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solidFill>
                  <a:schemeClr val="bg1"/>
                </a:solidFill>
                <a:effectLst>
                  <a:outerShdw blurRad="50800" dist="38100" dir="2700000" algn="tl" rotWithShape="0">
                    <a:prstClr val="black">
                      <a:alpha val="40000"/>
                    </a:prstClr>
                  </a:outerShdw>
                </a:effectLst>
              </a:rPr>
              <a:t>Elleanor</a:t>
            </a: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endParaRPr lang="en-US" sz="1400" dirty="0">
              <a:solidFill>
                <a:schemeClr val="bg1"/>
              </a:solidFill>
              <a:effectLst>
                <a:outerShdw blurRad="50800" dist="38100" dir="2700000" algn="tl" rotWithShape="0">
                  <a:prstClr val="black">
                    <a:alpha val="40000"/>
                  </a:prstClr>
                </a:outerShdw>
              </a:effectLst>
            </a:endParaRPr>
          </a:p>
          <a:p>
            <a:pPr algn="ctr"/>
            <a:r>
              <a:rPr lang="en-US" sz="1400" dirty="0">
                <a:solidFill>
                  <a:schemeClr val="bg1"/>
                </a:solidFill>
                <a:effectLst>
                  <a:outerShdw blurRad="50800" dist="38100" dir="2700000" algn="tl" rotWithShape="0">
                    <a:prstClr val="black">
                      <a:alpha val="40000"/>
                    </a:prstClr>
                  </a:outerShdw>
                </a:effectLst>
              </a:rPr>
              <a:t>Total Win	: 3</a:t>
            </a:r>
          </a:p>
          <a:p>
            <a:pPr algn="ctr"/>
            <a:r>
              <a:rPr lang="en-US" sz="1400" dirty="0">
                <a:solidFill>
                  <a:schemeClr val="bg1"/>
                </a:solidFill>
                <a:effectLst>
                  <a:outerShdw blurRad="50800" dist="38100" dir="2700000" algn="tl" rotWithShape="0">
                    <a:prstClr val="black">
                      <a:alpha val="40000"/>
                    </a:prstClr>
                  </a:outerShdw>
                </a:effectLst>
              </a:rPr>
              <a:t>Total Lose	: 1</a:t>
            </a:r>
          </a:p>
          <a:p>
            <a:pPr algn="ctr"/>
            <a:r>
              <a:rPr lang="en-US" sz="1400" dirty="0">
                <a:solidFill>
                  <a:schemeClr val="bg1"/>
                </a:solidFill>
                <a:effectLst>
                  <a:outerShdw blurRad="50800" dist="38100" dir="2700000" algn="tl" rotWithShape="0">
                    <a:prstClr val="black">
                      <a:alpha val="40000"/>
                    </a:prstClr>
                  </a:outerShdw>
                </a:effectLst>
              </a:rPr>
              <a:t>Winning Percentage: 75%</a:t>
            </a:r>
          </a:p>
        </p:txBody>
      </p:sp>
      <p:pic>
        <p:nvPicPr>
          <p:cNvPr id="33" name="Picture 32">
            <a:extLst>
              <a:ext uri="{FF2B5EF4-FFF2-40B4-BE49-F238E27FC236}">
                <a16:creationId xmlns:a16="http://schemas.microsoft.com/office/drawing/2014/main" id="{01FCC2B8-EF26-4D1A-889B-BDFAC5FC98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78646" y="5385843"/>
            <a:ext cx="412831" cy="538733"/>
          </a:xfrm>
          <a:prstGeom prst="rect">
            <a:avLst/>
          </a:prstGeom>
        </p:spPr>
      </p:pic>
      <p:pic>
        <p:nvPicPr>
          <p:cNvPr id="41" name="Picture 40">
            <a:extLst>
              <a:ext uri="{FF2B5EF4-FFF2-40B4-BE49-F238E27FC236}">
                <a16:creationId xmlns:a16="http://schemas.microsoft.com/office/drawing/2014/main" id="{F82353C7-E7B7-4253-B0AA-3351035EF68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1779" y="5515992"/>
            <a:ext cx="411188" cy="549913"/>
          </a:xfrm>
          <a:prstGeom prst="rect">
            <a:avLst/>
          </a:prstGeom>
        </p:spPr>
      </p:pic>
      <p:pic>
        <p:nvPicPr>
          <p:cNvPr id="42" name="Picture 41">
            <a:extLst>
              <a:ext uri="{FF2B5EF4-FFF2-40B4-BE49-F238E27FC236}">
                <a16:creationId xmlns:a16="http://schemas.microsoft.com/office/drawing/2014/main" id="{D42675BA-D181-4327-AE59-FFB8BD9B03F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4488" y="5499904"/>
            <a:ext cx="383180" cy="545251"/>
          </a:xfrm>
          <a:prstGeom prst="rect">
            <a:avLst/>
          </a:prstGeom>
        </p:spPr>
      </p:pic>
      <p:pic>
        <p:nvPicPr>
          <p:cNvPr id="44" name="Picture 43">
            <a:extLst>
              <a:ext uri="{FF2B5EF4-FFF2-40B4-BE49-F238E27FC236}">
                <a16:creationId xmlns:a16="http://schemas.microsoft.com/office/drawing/2014/main" id="{6FA67CA6-F73D-4313-A142-DEDF228A47D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32755" y="5506540"/>
            <a:ext cx="400720" cy="533869"/>
          </a:xfrm>
          <a:prstGeom prst="rect">
            <a:avLst/>
          </a:prstGeom>
        </p:spPr>
      </p:pic>
      <p:pic>
        <p:nvPicPr>
          <p:cNvPr id="45" name="Picture 44">
            <a:extLst>
              <a:ext uri="{FF2B5EF4-FFF2-40B4-BE49-F238E27FC236}">
                <a16:creationId xmlns:a16="http://schemas.microsoft.com/office/drawing/2014/main" id="{83795F63-FB93-43F4-9EB7-33D7317185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18609" y="523504"/>
            <a:ext cx="412831" cy="588170"/>
          </a:xfrm>
          <a:prstGeom prst="rect">
            <a:avLst/>
          </a:prstGeom>
        </p:spPr>
      </p:pic>
      <p:pic>
        <p:nvPicPr>
          <p:cNvPr id="47" name="Picture 46">
            <a:extLst>
              <a:ext uri="{FF2B5EF4-FFF2-40B4-BE49-F238E27FC236}">
                <a16:creationId xmlns:a16="http://schemas.microsoft.com/office/drawing/2014/main" id="{AF8E99B9-B0CF-4F71-9B8E-C1934B920C0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35540" y="5490496"/>
            <a:ext cx="407426" cy="565957"/>
          </a:xfrm>
          <a:prstGeom prst="rect">
            <a:avLst/>
          </a:prstGeom>
        </p:spPr>
      </p:pic>
      <p:pic>
        <p:nvPicPr>
          <p:cNvPr id="51" name="Picture 50">
            <a:extLst>
              <a:ext uri="{FF2B5EF4-FFF2-40B4-BE49-F238E27FC236}">
                <a16:creationId xmlns:a16="http://schemas.microsoft.com/office/drawing/2014/main" id="{80D7A656-DD98-4241-BCB1-870EF605FA3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27948" y="613711"/>
            <a:ext cx="411188" cy="598026"/>
          </a:xfrm>
          <a:prstGeom prst="rect">
            <a:avLst/>
          </a:prstGeom>
        </p:spPr>
      </p:pic>
      <p:pic>
        <p:nvPicPr>
          <p:cNvPr id="52" name="Picture 51">
            <a:extLst>
              <a:ext uri="{FF2B5EF4-FFF2-40B4-BE49-F238E27FC236}">
                <a16:creationId xmlns:a16="http://schemas.microsoft.com/office/drawing/2014/main" id="{B5714D33-8815-4EBA-837D-0DDD68990E0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41992" y="613712"/>
            <a:ext cx="420268" cy="598026"/>
          </a:xfrm>
          <a:prstGeom prst="rect">
            <a:avLst/>
          </a:prstGeom>
        </p:spPr>
      </p:pic>
      <p:pic>
        <p:nvPicPr>
          <p:cNvPr id="53" name="Picture 52">
            <a:extLst>
              <a:ext uri="{FF2B5EF4-FFF2-40B4-BE49-F238E27FC236}">
                <a16:creationId xmlns:a16="http://schemas.microsoft.com/office/drawing/2014/main" id="{BF0AB34A-0F13-4AAA-81A4-0AE00F0408B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73187" y="613711"/>
            <a:ext cx="403030" cy="608355"/>
          </a:xfrm>
          <a:prstGeom prst="rect">
            <a:avLst/>
          </a:prstGeom>
        </p:spPr>
      </p:pic>
      <p:pic>
        <p:nvPicPr>
          <p:cNvPr id="54" name="Picture 53">
            <a:extLst>
              <a:ext uri="{FF2B5EF4-FFF2-40B4-BE49-F238E27FC236}">
                <a16:creationId xmlns:a16="http://schemas.microsoft.com/office/drawing/2014/main" id="{334CE49F-840E-4E99-BAA9-B56A4E274F3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32566" y="596190"/>
            <a:ext cx="413910" cy="623008"/>
          </a:xfrm>
          <a:prstGeom prst="rect">
            <a:avLst/>
          </a:prstGeom>
        </p:spPr>
      </p:pic>
      <p:pic>
        <p:nvPicPr>
          <p:cNvPr id="55" name="Picture 54">
            <a:extLst>
              <a:ext uri="{FF2B5EF4-FFF2-40B4-BE49-F238E27FC236}">
                <a16:creationId xmlns:a16="http://schemas.microsoft.com/office/drawing/2014/main" id="{5E97D6B4-8E87-45C1-B67F-5A8D406A5E9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85359" y="5506539"/>
            <a:ext cx="397761" cy="543277"/>
          </a:xfrm>
          <a:prstGeom prst="rect">
            <a:avLst/>
          </a:prstGeom>
        </p:spPr>
      </p:pic>
    </p:spTree>
    <p:extLst>
      <p:ext uri="{BB962C8B-B14F-4D97-AF65-F5344CB8AC3E}">
        <p14:creationId xmlns:p14="http://schemas.microsoft.com/office/powerpoint/2010/main" val="1928532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435015" y="304800"/>
            <a:ext cx="8229600" cy="6031614"/>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bg1"/>
              </a:solidFill>
              <a:effectLst>
                <a:outerShdw blurRad="50800" dist="38100" dir="2700000" algn="tl" rotWithShape="0">
                  <a:prstClr val="black">
                    <a:alpha val="40000"/>
                  </a:prstClr>
                </a:outerShdw>
              </a:effectLst>
            </a:endParaRPr>
          </a:p>
        </p:txBody>
      </p:sp>
      <p:pic>
        <p:nvPicPr>
          <p:cNvPr id="11" name="Picture 10">
            <a:extLst>
              <a:ext uri="{FF2B5EF4-FFF2-40B4-BE49-F238E27FC236}">
                <a16:creationId xmlns:a16="http://schemas.microsoft.com/office/drawing/2014/main" id="{3FCCC4A5-0413-487F-BD08-E4170C3BE0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1173" y="3462039"/>
            <a:ext cx="1589110" cy="2853150"/>
          </a:xfrm>
          <a:prstGeom prst="rect">
            <a:avLst/>
          </a:prstGeom>
        </p:spPr>
      </p:pic>
      <p:pic>
        <p:nvPicPr>
          <p:cNvPr id="9" name="Picture 8">
            <a:extLst>
              <a:ext uri="{FF2B5EF4-FFF2-40B4-BE49-F238E27FC236}">
                <a16:creationId xmlns:a16="http://schemas.microsoft.com/office/drawing/2014/main" id="{A57E9336-E14E-440A-8C14-6D627F57B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65" y="3440814"/>
            <a:ext cx="1602612" cy="2895600"/>
          </a:xfrm>
          <a:prstGeom prst="rect">
            <a:avLst/>
          </a:prstGeom>
        </p:spPr>
      </p:pic>
      <p:pic>
        <p:nvPicPr>
          <p:cNvPr id="7" name="Picture 6">
            <a:extLst>
              <a:ext uri="{FF2B5EF4-FFF2-40B4-BE49-F238E27FC236}">
                <a16:creationId xmlns:a16="http://schemas.microsoft.com/office/drawing/2014/main" id="{ECACB717-2A89-46B7-8BBB-EC8C22BE43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1603" y="3440814"/>
            <a:ext cx="1596956" cy="2895600"/>
          </a:xfrm>
          <a:prstGeom prst="rect">
            <a:avLst/>
          </a:prstGeom>
        </p:spPr>
      </p:pic>
      <p:pic>
        <p:nvPicPr>
          <p:cNvPr id="3" name="Picture 2">
            <a:extLst>
              <a:ext uri="{FF2B5EF4-FFF2-40B4-BE49-F238E27FC236}">
                <a16:creationId xmlns:a16="http://schemas.microsoft.com/office/drawing/2014/main" id="{89789828-F6BB-484E-AF7A-963851C00B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741" y="3440814"/>
            <a:ext cx="1624694" cy="2895600"/>
          </a:xfrm>
          <a:prstGeom prst="rect">
            <a:avLst/>
          </a:prstGeom>
        </p:spPr>
      </p:pic>
      <p:pic>
        <p:nvPicPr>
          <p:cNvPr id="31" name="Picture 30">
            <a:extLst>
              <a:ext uri="{FF2B5EF4-FFF2-40B4-BE49-F238E27FC236}">
                <a16:creationId xmlns:a16="http://schemas.microsoft.com/office/drawing/2014/main" id="{9A4C03F6-3613-43C4-A5A9-F6BEC70795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7740" y="3440814"/>
            <a:ext cx="1597788" cy="2895600"/>
          </a:xfrm>
          <a:prstGeom prst="rect">
            <a:avLst/>
          </a:prstGeom>
        </p:spPr>
      </p:pic>
      <p:pic>
        <p:nvPicPr>
          <p:cNvPr id="30" name="Picture 29">
            <a:extLst>
              <a:ext uri="{FF2B5EF4-FFF2-40B4-BE49-F238E27FC236}">
                <a16:creationId xmlns:a16="http://schemas.microsoft.com/office/drawing/2014/main" id="{8D825B5F-97D3-4ABC-B4E0-4AF23AD410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60487" y="304800"/>
            <a:ext cx="1578645" cy="2895600"/>
          </a:xfrm>
          <a:prstGeom prst="rect">
            <a:avLst/>
          </a:prstGeom>
        </p:spPr>
      </p:pic>
      <p:pic>
        <p:nvPicPr>
          <p:cNvPr id="29" name="Picture 28">
            <a:extLst>
              <a:ext uri="{FF2B5EF4-FFF2-40B4-BE49-F238E27FC236}">
                <a16:creationId xmlns:a16="http://schemas.microsoft.com/office/drawing/2014/main" id="{5DB43DFC-CFC9-4298-9E7B-086DB02566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8026" y="304800"/>
            <a:ext cx="1598494" cy="2895600"/>
          </a:xfrm>
          <a:prstGeom prst="rect">
            <a:avLst/>
          </a:prstGeom>
        </p:spPr>
      </p:pic>
      <p:pic>
        <p:nvPicPr>
          <p:cNvPr id="28" name="Picture 27">
            <a:extLst>
              <a:ext uri="{FF2B5EF4-FFF2-40B4-BE49-F238E27FC236}">
                <a16:creationId xmlns:a16="http://schemas.microsoft.com/office/drawing/2014/main" id="{464178FF-EBDC-4E5F-BFFC-3ED4ED3EE4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61234" y="304800"/>
            <a:ext cx="1568643" cy="2895600"/>
          </a:xfrm>
          <a:prstGeom prst="rect">
            <a:avLst/>
          </a:prstGeom>
        </p:spPr>
      </p:pic>
      <p:pic>
        <p:nvPicPr>
          <p:cNvPr id="27" name="Picture 26">
            <a:extLst>
              <a:ext uri="{FF2B5EF4-FFF2-40B4-BE49-F238E27FC236}">
                <a16:creationId xmlns:a16="http://schemas.microsoft.com/office/drawing/2014/main" id="{AD898388-F077-4E52-88C1-A19D093A48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8623" y="304800"/>
            <a:ext cx="1569383" cy="2895600"/>
          </a:xfrm>
          <a:prstGeom prst="rect">
            <a:avLst/>
          </a:prstGeom>
        </p:spPr>
      </p:pic>
      <p:pic>
        <p:nvPicPr>
          <p:cNvPr id="26" name="Picture 25">
            <a:extLst>
              <a:ext uri="{FF2B5EF4-FFF2-40B4-BE49-F238E27FC236}">
                <a16:creationId xmlns:a16="http://schemas.microsoft.com/office/drawing/2014/main" id="{AA1E493D-E0D9-4DAD-8A79-173F4C9415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6218" y="304800"/>
            <a:ext cx="1576585" cy="2895600"/>
          </a:xfrm>
          <a:prstGeom prst="rect">
            <a:avLst/>
          </a:prstGeom>
          <a:noFill/>
        </p:spPr>
      </p:pic>
      <p:sp>
        <p:nvSpPr>
          <p:cNvPr id="6" name="Rectangle 5"/>
          <p:cNvSpPr/>
          <p:nvPr/>
        </p:nvSpPr>
        <p:spPr>
          <a:xfrm>
            <a:off x="435015" y="304800"/>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bg1"/>
                </a:solidFill>
                <a:effectLst>
                  <a:outerShdw blurRad="50800" dist="38100" dir="2700000" algn="tl" rotWithShape="0">
                    <a:prstClr val="black">
                      <a:alpha val="40000"/>
                    </a:prstClr>
                  </a:outerShdw>
                </a:effectLst>
              </a:rPr>
              <a:t>Your Nickname (1)</a:t>
            </a:r>
          </a:p>
          <a:p>
            <a:pPr algn="ctr"/>
            <a:r>
              <a:rPr lang="en-US" dirty="0">
                <a:solidFill>
                  <a:schemeClr val="bg1"/>
                </a:solidFill>
                <a:effectLst>
                  <a:outerShdw blurRad="50800" dist="38100" dir="2700000" algn="tl" rotWithShape="0">
                    <a:prstClr val="black">
                      <a:alpha val="40000"/>
                    </a:prstClr>
                  </a:outerShdw>
                </a:effectLst>
              </a:rPr>
              <a:t>Bronze I</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35" name="Rectangle 34"/>
          <p:cNvSpPr/>
          <p:nvPr/>
        </p:nvSpPr>
        <p:spPr>
          <a:xfrm>
            <a:off x="6840639" y="304800"/>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a:solidFill>
                  <a:schemeClr val="bg1"/>
                </a:solidFill>
                <a:effectLst>
                  <a:outerShdw blurRad="50800" dist="38100" dir="2700000" algn="tl" rotWithShape="0">
                    <a:prstClr val="black">
                      <a:alpha val="40000"/>
                    </a:prstClr>
                  </a:outerShdw>
                </a:effectLst>
              </a:rPr>
              <a:t>Not_Bot</a:t>
            </a:r>
            <a:r>
              <a:rPr lang="en-US" sz="1200" dirty="0">
                <a:solidFill>
                  <a:schemeClr val="bg1"/>
                </a:solidFill>
                <a:effectLst>
                  <a:outerShdw blurRad="50800" dist="38100" dir="2700000" algn="tl" rotWithShape="0">
                    <a:prstClr val="black">
                      <a:alpha val="40000"/>
                    </a:prstClr>
                  </a:outerShdw>
                </a:effectLst>
              </a:rPr>
              <a:t> (2)</a:t>
            </a:r>
          </a:p>
          <a:p>
            <a:pPr algn="ctr"/>
            <a:r>
              <a:rPr lang="en-US" dirty="0">
                <a:solidFill>
                  <a:schemeClr val="bg1"/>
                </a:solidFill>
                <a:effectLst>
                  <a:outerShdw blurRad="50800" dist="38100" dir="2700000" algn="tl" rotWithShape="0">
                    <a:prstClr val="black">
                      <a:alpha val="40000"/>
                    </a:prstClr>
                  </a:outerShdw>
                </a:effectLst>
              </a:rPr>
              <a:t>Bronze I</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36" name="Rectangle 35"/>
          <p:cNvSpPr/>
          <p:nvPr/>
        </p:nvSpPr>
        <p:spPr>
          <a:xfrm>
            <a:off x="5238027" y="304800"/>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bg1"/>
                </a:solidFill>
                <a:effectLst>
                  <a:outerShdw blurRad="50800" dist="38100" dir="2700000" algn="tl" rotWithShape="0">
                    <a:prstClr val="black">
                      <a:alpha val="40000"/>
                    </a:prstClr>
                  </a:outerShdw>
                </a:effectLst>
              </a:rPr>
              <a:t>Starman420 (5)</a:t>
            </a:r>
          </a:p>
          <a:p>
            <a:pPr algn="ctr"/>
            <a:r>
              <a:rPr lang="en-US" dirty="0">
                <a:solidFill>
                  <a:schemeClr val="bg1"/>
                </a:solidFill>
                <a:effectLst>
                  <a:outerShdw blurRad="50800" dist="38100" dir="2700000" algn="tl" rotWithShape="0">
                    <a:prstClr val="black">
                      <a:alpha val="40000"/>
                    </a:prstClr>
                  </a:outerShdw>
                </a:effectLst>
              </a:rPr>
              <a:t>Bronze II</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37" name="Rectangle 36"/>
          <p:cNvSpPr/>
          <p:nvPr/>
        </p:nvSpPr>
        <p:spPr>
          <a:xfrm>
            <a:off x="3635415" y="304800"/>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bg1"/>
                </a:solidFill>
                <a:effectLst>
                  <a:outerShdw blurRad="50800" dist="38100" dir="2700000" algn="tl" rotWithShape="0">
                    <a:prstClr val="black">
                      <a:alpha val="40000"/>
                    </a:prstClr>
                  </a:outerShdw>
                </a:effectLst>
              </a:rPr>
              <a:t>Jaxson (1)</a:t>
            </a:r>
          </a:p>
          <a:p>
            <a:pPr algn="ctr"/>
            <a:r>
              <a:rPr lang="en-US" dirty="0">
                <a:solidFill>
                  <a:schemeClr val="bg1"/>
                </a:solidFill>
                <a:effectLst>
                  <a:outerShdw blurRad="50800" dist="38100" dir="2700000" algn="tl" rotWithShape="0">
                    <a:prstClr val="black">
                      <a:alpha val="40000"/>
                    </a:prstClr>
                  </a:outerShdw>
                </a:effectLst>
              </a:rPr>
              <a:t>Bronze</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38" name="Rectangle 37"/>
          <p:cNvSpPr/>
          <p:nvPr/>
        </p:nvSpPr>
        <p:spPr>
          <a:xfrm>
            <a:off x="2037627" y="304800"/>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chemeClr val="bg1"/>
                </a:solidFill>
                <a:effectLst>
                  <a:outerShdw blurRad="50800" dist="38100" dir="2700000" algn="tl" rotWithShape="0">
                    <a:prstClr val="black">
                      <a:alpha val="40000"/>
                    </a:prstClr>
                  </a:outerShdw>
                </a:effectLst>
              </a:rPr>
              <a:t>Spearhead (4)</a:t>
            </a:r>
          </a:p>
          <a:p>
            <a:pPr algn="ctr"/>
            <a:r>
              <a:rPr lang="en-US" dirty="0">
                <a:solidFill>
                  <a:schemeClr val="bg1"/>
                </a:solidFill>
                <a:effectLst>
                  <a:outerShdw blurRad="50800" dist="38100" dir="2700000" algn="tl" rotWithShape="0">
                    <a:prstClr val="black">
                      <a:alpha val="40000"/>
                    </a:prstClr>
                  </a:outerShdw>
                </a:effectLst>
              </a:rPr>
              <a:t>Bronze I</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49" name="Rectangle 48"/>
          <p:cNvSpPr/>
          <p:nvPr/>
        </p:nvSpPr>
        <p:spPr>
          <a:xfrm>
            <a:off x="656379" y="3440814"/>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r>
              <a:rPr lang="en-US" sz="1200" dirty="0">
                <a:solidFill>
                  <a:schemeClr val="bg1"/>
                </a:solidFill>
                <a:effectLst>
                  <a:outerShdw blurRad="50800" dist="38100" dir="2700000" algn="tl" rotWithShape="0">
                    <a:prstClr val="black">
                      <a:alpha val="40000"/>
                    </a:prstClr>
                  </a:outerShdw>
                </a:effectLst>
              </a:rPr>
              <a:t>Dragon942 (1)</a:t>
            </a:r>
          </a:p>
          <a:p>
            <a:pPr algn="ctr"/>
            <a:r>
              <a:rPr lang="en-US" dirty="0">
                <a:solidFill>
                  <a:schemeClr val="bg1"/>
                </a:solidFill>
                <a:effectLst>
                  <a:outerShdw blurRad="50800" dist="38100" dir="2700000" algn="tl" rotWithShape="0">
                    <a:prstClr val="black">
                      <a:alpha val="40000"/>
                    </a:prstClr>
                  </a:outerShdw>
                </a:effectLst>
              </a:rPr>
              <a:t>Bronze I</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50" name="Rectangle 49"/>
          <p:cNvSpPr/>
          <p:nvPr/>
        </p:nvSpPr>
        <p:spPr>
          <a:xfrm>
            <a:off x="7062003" y="3440814"/>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r>
              <a:rPr lang="en-US" sz="1200" dirty="0" err="1">
                <a:solidFill>
                  <a:schemeClr val="bg1"/>
                </a:solidFill>
                <a:effectLst>
                  <a:outerShdw blurRad="50800" dist="38100" dir="2700000" algn="tl" rotWithShape="0">
                    <a:prstClr val="black">
                      <a:alpha val="40000"/>
                    </a:prstClr>
                  </a:outerShdw>
                </a:effectLst>
              </a:rPr>
              <a:t>Mr_Green</a:t>
            </a:r>
            <a:r>
              <a:rPr lang="en-US" sz="1200" dirty="0">
                <a:solidFill>
                  <a:schemeClr val="bg1"/>
                </a:solidFill>
                <a:effectLst>
                  <a:outerShdw blurRad="50800" dist="38100" dir="2700000" algn="tl" rotWithShape="0">
                    <a:prstClr val="black">
                      <a:alpha val="40000"/>
                    </a:prstClr>
                  </a:outerShdw>
                </a:effectLst>
              </a:rPr>
              <a:t> (1)</a:t>
            </a:r>
          </a:p>
          <a:p>
            <a:pPr algn="ctr"/>
            <a:r>
              <a:rPr lang="en-US" dirty="0">
                <a:solidFill>
                  <a:schemeClr val="bg1"/>
                </a:solidFill>
                <a:effectLst>
                  <a:outerShdw blurRad="50800" dist="38100" dir="2700000" algn="tl" rotWithShape="0">
                    <a:prstClr val="black">
                      <a:alpha val="40000"/>
                    </a:prstClr>
                  </a:outerShdw>
                </a:effectLst>
              </a:rPr>
              <a:t>Bronze I</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51" name="Rectangle 50"/>
          <p:cNvSpPr/>
          <p:nvPr/>
        </p:nvSpPr>
        <p:spPr>
          <a:xfrm>
            <a:off x="5459391" y="3440814"/>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r>
              <a:rPr lang="en-US" sz="1200" dirty="0">
                <a:solidFill>
                  <a:schemeClr val="bg1"/>
                </a:solidFill>
                <a:effectLst>
                  <a:outerShdw blurRad="50800" dist="38100" dir="2700000" algn="tl" rotWithShape="0">
                    <a:prstClr val="black">
                      <a:alpha val="40000"/>
                    </a:prstClr>
                  </a:outerShdw>
                </a:effectLst>
              </a:rPr>
              <a:t>7even11even (2)</a:t>
            </a:r>
          </a:p>
          <a:p>
            <a:pPr algn="ctr"/>
            <a:r>
              <a:rPr lang="en-US" dirty="0">
                <a:solidFill>
                  <a:schemeClr val="bg1"/>
                </a:solidFill>
                <a:effectLst>
                  <a:outerShdw blurRad="50800" dist="38100" dir="2700000" algn="tl" rotWithShape="0">
                    <a:prstClr val="black">
                      <a:alpha val="40000"/>
                    </a:prstClr>
                  </a:outerShdw>
                </a:effectLst>
              </a:rPr>
              <a:t>Bronze I</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52" name="Rectangle 51"/>
          <p:cNvSpPr/>
          <p:nvPr/>
        </p:nvSpPr>
        <p:spPr>
          <a:xfrm>
            <a:off x="3856779" y="3440814"/>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r>
              <a:rPr lang="en-US" sz="1200" dirty="0">
                <a:solidFill>
                  <a:schemeClr val="bg1"/>
                </a:solidFill>
                <a:effectLst>
                  <a:outerShdw blurRad="50800" dist="38100" dir="2700000" algn="tl" rotWithShape="0">
                    <a:prstClr val="black">
                      <a:alpha val="40000"/>
                    </a:prstClr>
                  </a:outerShdw>
                </a:effectLst>
              </a:rPr>
              <a:t>KING_CRIMSON (5)</a:t>
            </a:r>
          </a:p>
          <a:p>
            <a:pPr algn="ctr"/>
            <a:r>
              <a:rPr lang="en-US" dirty="0">
                <a:solidFill>
                  <a:schemeClr val="bg1"/>
                </a:solidFill>
                <a:effectLst>
                  <a:outerShdw blurRad="50800" dist="38100" dir="2700000" algn="tl" rotWithShape="0">
                    <a:prstClr val="black">
                      <a:alpha val="40000"/>
                    </a:prstClr>
                  </a:outerShdw>
                </a:effectLst>
              </a:rPr>
              <a:t>Bronze II</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53" name="Rectangle 52"/>
          <p:cNvSpPr/>
          <p:nvPr/>
        </p:nvSpPr>
        <p:spPr>
          <a:xfrm>
            <a:off x="2258991" y="3440814"/>
            <a:ext cx="1602612" cy="28956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endParaRPr lang="en-US" sz="1200" dirty="0">
              <a:solidFill>
                <a:schemeClr val="bg1"/>
              </a:solidFill>
              <a:effectLst>
                <a:outerShdw blurRad="50800" dist="38100" dir="2700000" algn="tl" rotWithShape="0">
                  <a:prstClr val="black">
                    <a:alpha val="40000"/>
                  </a:prstClr>
                </a:outerShdw>
              </a:effectLst>
            </a:endParaRPr>
          </a:p>
          <a:p>
            <a:pPr algn="ctr"/>
            <a:r>
              <a:rPr lang="en-US" sz="1200" dirty="0" err="1">
                <a:solidFill>
                  <a:schemeClr val="bg1"/>
                </a:solidFill>
                <a:effectLst>
                  <a:outerShdw blurRad="50800" dist="38100" dir="2700000" algn="tl" rotWithShape="0">
                    <a:prstClr val="black">
                      <a:alpha val="40000"/>
                    </a:prstClr>
                  </a:outerShdw>
                </a:effectLst>
              </a:rPr>
              <a:t>XxX_Death_XxX</a:t>
            </a:r>
            <a:r>
              <a:rPr lang="en-US" sz="1200" dirty="0">
                <a:solidFill>
                  <a:schemeClr val="bg1"/>
                </a:solidFill>
                <a:effectLst>
                  <a:outerShdw blurRad="50800" dist="38100" dir="2700000" algn="tl" rotWithShape="0">
                    <a:prstClr val="black">
                      <a:alpha val="40000"/>
                    </a:prstClr>
                  </a:outerShdw>
                </a:effectLst>
              </a:rPr>
              <a:t> (3)</a:t>
            </a:r>
          </a:p>
          <a:p>
            <a:pPr algn="ctr"/>
            <a:r>
              <a:rPr lang="en-US" dirty="0">
                <a:solidFill>
                  <a:schemeClr val="bg1"/>
                </a:solidFill>
                <a:effectLst>
                  <a:outerShdw blurRad="50800" dist="38100" dir="2700000" algn="tl" rotWithShape="0">
                    <a:prstClr val="black">
                      <a:alpha val="40000"/>
                    </a:prstClr>
                  </a:outerShdw>
                </a:effectLst>
              </a:rPr>
              <a:t>Bronze I</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p:txBody>
      </p:sp>
      <p:sp>
        <p:nvSpPr>
          <p:cNvPr id="19" name="TextBox 18"/>
          <p:cNvSpPr txBox="1"/>
          <p:nvPr/>
        </p:nvSpPr>
        <p:spPr>
          <a:xfrm>
            <a:off x="3861604" y="2819400"/>
            <a:ext cx="1319996" cy="1049417"/>
          </a:xfrm>
          <a:prstGeom prst="rect">
            <a:avLst/>
          </a:prstGeom>
          <a:noFill/>
        </p:spPr>
        <p:txBody>
          <a:bodyPr wrap="square" rtlCol="0">
            <a:spAutoFit/>
          </a:bodyPr>
          <a:lstStyle/>
          <a:p>
            <a:pPr algn="ctr"/>
            <a:r>
              <a:rPr lang="en-US" sz="6000" dirty="0">
                <a:solidFill>
                  <a:srgbClr val="FF0000"/>
                </a:solidFill>
                <a:effectLst>
                  <a:outerShdw blurRad="50800" dist="38100" dir="2700000" algn="tl" rotWithShape="0">
                    <a:prstClr val="black">
                      <a:alpha val="40000"/>
                    </a:prstClr>
                  </a:outerShdw>
                </a:effectLst>
                <a:latin typeface="Ancient Geek" panose="020B7200000000000000" pitchFamily="34" charset="0"/>
              </a:rPr>
              <a:t>VS</a:t>
            </a:r>
          </a:p>
        </p:txBody>
      </p:sp>
      <p:sp>
        <p:nvSpPr>
          <p:cNvPr id="54" name="TextBox 53"/>
          <p:cNvSpPr txBox="1"/>
          <p:nvPr/>
        </p:nvSpPr>
        <p:spPr>
          <a:xfrm>
            <a:off x="944414" y="2668488"/>
            <a:ext cx="583814"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90%</a:t>
            </a:r>
          </a:p>
        </p:txBody>
      </p:sp>
      <p:sp>
        <p:nvSpPr>
          <p:cNvPr id="55" name="TextBox 54"/>
          <p:cNvSpPr txBox="1"/>
          <p:nvPr/>
        </p:nvSpPr>
        <p:spPr>
          <a:xfrm>
            <a:off x="5747426" y="2668488"/>
            <a:ext cx="583814"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24%</a:t>
            </a:r>
          </a:p>
        </p:txBody>
      </p:sp>
      <p:sp>
        <p:nvSpPr>
          <p:cNvPr id="56" name="TextBox 55"/>
          <p:cNvSpPr txBox="1"/>
          <p:nvPr/>
        </p:nvSpPr>
        <p:spPr>
          <a:xfrm>
            <a:off x="4257908" y="2668488"/>
            <a:ext cx="583814"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75%</a:t>
            </a:r>
          </a:p>
        </p:txBody>
      </p:sp>
      <p:sp>
        <p:nvSpPr>
          <p:cNvPr id="57" name="TextBox 56"/>
          <p:cNvSpPr txBox="1"/>
          <p:nvPr/>
        </p:nvSpPr>
        <p:spPr>
          <a:xfrm>
            <a:off x="2547026" y="2668488"/>
            <a:ext cx="700833"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100%</a:t>
            </a:r>
          </a:p>
        </p:txBody>
      </p:sp>
      <p:sp>
        <p:nvSpPr>
          <p:cNvPr id="58" name="TextBox 57"/>
          <p:cNvSpPr txBox="1"/>
          <p:nvPr/>
        </p:nvSpPr>
        <p:spPr>
          <a:xfrm>
            <a:off x="7350038" y="2668488"/>
            <a:ext cx="583814"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88%</a:t>
            </a:r>
          </a:p>
        </p:txBody>
      </p:sp>
      <p:sp>
        <p:nvSpPr>
          <p:cNvPr id="59" name="TextBox 58"/>
          <p:cNvSpPr txBox="1"/>
          <p:nvPr/>
        </p:nvSpPr>
        <p:spPr>
          <a:xfrm>
            <a:off x="1165778" y="3776484"/>
            <a:ext cx="583814"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45%</a:t>
            </a:r>
          </a:p>
        </p:txBody>
      </p:sp>
      <p:sp>
        <p:nvSpPr>
          <p:cNvPr id="60" name="TextBox 59"/>
          <p:cNvSpPr txBox="1"/>
          <p:nvPr/>
        </p:nvSpPr>
        <p:spPr>
          <a:xfrm>
            <a:off x="7571402" y="3776484"/>
            <a:ext cx="583814"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98%</a:t>
            </a:r>
          </a:p>
        </p:txBody>
      </p:sp>
      <p:sp>
        <p:nvSpPr>
          <p:cNvPr id="61" name="TextBox 60"/>
          <p:cNvSpPr txBox="1"/>
          <p:nvPr/>
        </p:nvSpPr>
        <p:spPr>
          <a:xfrm>
            <a:off x="5968790" y="3776484"/>
            <a:ext cx="700833"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100%</a:t>
            </a:r>
          </a:p>
        </p:txBody>
      </p:sp>
      <p:sp>
        <p:nvSpPr>
          <p:cNvPr id="62" name="TextBox 61"/>
          <p:cNvSpPr txBox="1"/>
          <p:nvPr/>
        </p:nvSpPr>
        <p:spPr>
          <a:xfrm>
            <a:off x="4257908" y="3776484"/>
            <a:ext cx="700833"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100%</a:t>
            </a:r>
          </a:p>
        </p:txBody>
      </p:sp>
      <p:sp>
        <p:nvSpPr>
          <p:cNvPr id="63" name="TextBox 62"/>
          <p:cNvSpPr txBox="1"/>
          <p:nvPr/>
        </p:nvSpPr>
        <p:spPr>
          <a:xfrm>
            <a:off x="2768390" y="3776484"/>
            <a:ext cx="583814" cy="369332"/>
          </a:xfrm>
          <a:prstGeom prst="rect">
            <a:avLst/>
          </a:prstGeom>
          <a:noFill/>
        </p:spPr>
        <p:txBody>
          <a:bodyPr wrap="none" rtlCol="0">
            <a:spAutoFit/>
          </a:bodyPr>
          <a:lstStyle/>
          <a:p>
            <a:r>
              <a:rPr lang="en-US" dirty="0">
                <a:solidFill>
                  <a:schemeClr val="bg1"/>
                </a:solidFill>
                <a:effectLst>
                  <a:outerShdw blurRad="50800" dist="38100" dir="2700000" algn="tl" rotWithShape="0">
                    <a:prstClr val="black">
                      <a:alpha val="40000"/>
                    </a:prstClr>
                  </a:outerShdw>
                </a:effectLst>
              </a:rPr>
              <a:t>18%</a:t>
            </a:r>
          </a:p>
        </p:txBody>
      </p:sp>
      <p:sp>
        <p:nvSpPr>
          <p:cNvPr id="25" name="Rectangle 24">
            <a:hlinkClick r:id="rId12" action="ppaction://hlinksldjump"/>
            <a:extLst>
              <a:ext uri="{FF2B5EF4-FFF2-40B4-BE49-F238E27FC236}">
                <a16:creationId xmlns:a16="http://schemas.microsoft.com/office/drawing/2014/main" id="{B5B354E0-9F11-4810-9178-B42C73FF29B2}"/>
              </a:ext>
            </a:extLst>
          </p:cNvPr>
          <p:cNvSpPr/>
          <p:nvPr/>
        </p:nvSpPr>
        <p:spPr>
          <a:xfrm>
            <a:off x="0" y="0"/>
            <a:ext cx="9141211" cy="6858000"/>
          </a:xfrm>
          <a:prstGeom prst="rect">
            <a:avLst/>
          </a:prstGeom>
          <a:solidFill>
            <a:schemeClr val="bg1">
              <a:lumMod val="85000"/>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617666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837"/>
          <a:stretch/>
        </p:blipFill>
        <p:spPr>
          <a:xfrm>
            <a:off x="0" y="-3"/>
            <a:ext cx="9144000" cy="6858003"/>
          </a:xfrm>
          <a:prstGeom prst="rect">
            <a:avLst/>
          </a:prstGeom>
        </p:spPr>
      </p:pic>
      <p:sp>
        <p:nvSpPr>
          <p:cNvPr id="62" name="Parallelogram 61">
            <a:extLst>
              <a:ext uri="{FF2B5EF4-FFF2-40B4-BE49-F238E27FC236}">
                <a16:creationId xmlns:a16="http://schemas.microsoft.com/office/drawing/2014/main" id="{8AD171A0-57DA-4111-A409-0194FBFCF5AC}"/>
              </a:ext>
            </a:extLst>
          </p:cNvPr>
          <p:cNvSpPr/>
          <p:nvPr/>
        </p:nvSpPr>
        <p:spPr>
          <a:xfrm>
            <a:off x="478355" y="3574861"/>
            <a:ext cx="1641798" cy="397559"/>
          </a:xfrm>
          <a:prstGeom prst="parallelogram">
            <a:avLst/>
          </a:prstGeom>
          <a:solidFill>
            <a:schemeClr val="lt1">
              <a:alpha val="62000"/>
            </a:schemeClr>
          </a:solidFill>
        </p:spPr>
        <p:style>
          <a:lnRef idx="2">
            <a:schemeClr val="dk1"/>
          </a:lnRef>
          <a:fillRef idx="1">
            <a:schemeClr val="lt1"/>
          </a:fillRef>
          <a:effectRef idx="0">
            <a:schemeClr val="dk1"/>
          </a:effectRef>
          <a:fontRef idx="minor">
            <a:schemeClr val="dk1"/>
          </a:fontRef>
        </p:style>
        <p:txBody>
          <a:bodyPr lIns="274320" tIns="0" rIns="91440" bIns="0" rtlCol="0" anchor="t" anchorCtr="0"/>
          <a:lstStyle/>
          <a:p>
            <a:r>
              <a:rPr lang="en-US" sz="1050" dirty="0"/>
              <a:t>Ritual Knife</a:t>
            </a:r>
          </a:p>
          <a:p>
            <a:r>
              <a:rPr lang="en-US" sz="1050" dirty="0"/>
              <a:t>250 Gold</a:t>
            </a:r>
          </a:p>
        </p:txBody>
      </p:sp>
      <p:sp>
        <p:nvSpPr>
          <p:cNvPr id="61" name="Parallelogram 60">
            <a:extLst>
              <a:ext uri="{FF2B5EF4-FFF2-40B4-BE49-F238E27FC236}">
                <a16:creationId xmlns:a16="http://schemas.microsoft.com/office/drawing/2014/main" id="{D1EFA0C7-D0D1-498B-A5B4-730CAF8257E4}"/>
              </a:ext>
            </a:extLst>
          </p:cNvPr>
          <p:cNvSpPr/>
          <p:nvPr/>
        </p:nvSpPr>
        <p:spPr>
          <a:xfrm>
            <a:off x="478355" y="2821782"/>
            <a:ext cx="1641798" cy="397559"/>
          </a:xfrm>
          <a:prstGeom prst="parallelogram">
            <a:avLst/>
          </a:prstGeom>
          <a:solidFill>
            <a:schemeClr val="lt1">
              <a:alpha val="62000"/>
            </a:schemeClr>
          </a:solidFill>
        </p:spPr>
        <p:style>
          <a:lnRef idx="2">
            <a:schemeClr val="dk1"/>
          </a:lnRef>
          <a:fillRef idx="1">
            <a:schemeClr val="lt1"/>
          </a:fillRef>
          <a:effectRef idx="0">
            <a:schemeClr val="dk1"/>
          </a:effectRef>
          <a:fontRef idx="minor">
            <a:schemeClr val="dk1"/>
          </a:fontRef>
        </p:style>
        <p:txBody>
          <a:bodyPr lIns="274320" tIns="0" rIns="91440" bIns="0" rtlCol="0" anchor="t" anchorCtr="0"/>
          <a:lstStyle/>
          <a:p>
            <a:r>
              <a:rPr lang="en-US" sz="1050" dirty="0"/>
              <a:t>Divine Sword</a:t>
            </a:r>
          </a:p>
          <a:p>
            <a:r>
              <a:rPr lang="en-US" sz="1050" dirty="0"/>
              <a:t>300 Gold</a:t>
            </a:r>
          </a:p>
        </p:txBody>
      </p:sp>
      <p:sp>
        <p:nvSpPr>
          <p:cNvPr id="24" name="Oval 23"/>
          <p:cNvSpPr/>
          <p:nvPr/>
        </p:nvSpPr>
        <p:spPr>
          <a:xfrm>
            <a:off x="195741" y="4578017"/>
            <a:ext cx="2134227" cy="2127583"/>
          </a:xfrm>
          <a:prstGeom prst="ellipse">
            <a:avLst/>
          </a:prstGeom>
          <a:solidFill>
            <a:schemeClr val="bg1">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hlinkClick r:id="rId4" action="ppaction://hlinksldjump"/>
          </p:cNvPr>
          <p:cNvSpPr/>
          <p:nvPr/>
        </p:nvSpPr>
        <p:spPr>
          <a:xfrm>
            <a:off x="187003" y="2057400"/>
            <a:ext cx="955997" cy="51410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SHOP</a:t>
            </a:r>
          </a:p>
        </p:txBody>
      </p:sp>
      <p:sp>
        <p:nvSpPr>
          <p:cNvPr id="13" name="Snip Same Side Corner Rectangle 12"/>
          <p:cNvSpPr/>
          <p:nvPr/>
        </p:nvSpPr>
        <p:spPr>
          <a:xfrm rot="10800000">
            <a:off x="2987715" y="0"/>
            <a:ext cx="3124200" cy="762000"/>
          </a:xfrm>
          <a:prstGeom prst="snip2SameRect">
            <a:avLst>
              <a:gd name="adj1" fmla="val 50000"/>
              <a:gd name="adj2" fmla="val 0"/>
            </a:avLst>
          </a:prstGeom>
          <a:solidFill>
            <a:schemeClr val="accent2">
              <a:alpha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p:cNvSpPr txBox="1"/>
          <p:nvPr/>
        </p:nvSpPr>
        <p:spPr>
          <a:xfrm>
            <a:off x="3352800" y="57834"/>
            <a:ext cx="381000" cy="646331"/>
          </a:xfrm>
          <a:prstGeom prst="rect">
            <a:avLst/>
          </a:prstGeom>
          <a:noFill/>
        </p:spPr>
        <p:txBody>
          <a:bodyPr wrap="square" rtlCol="0">
            <a:spAutoFit/>
          </a:bodyPr>
          <a:lstStyle/>
          <a:p>
            <a:r>
              <a:rPr lang="en-US" sz="3600" dirty="0">
                <a:solidFill>
                  <a:schemeClr val="bg1"/>
                </a:solidFill>
              </a:rPr>
              <a:t>7</a:t>
            </a:r>
          </a:p>
        </p:txBody>
      </p:sp>
      <p:sp>
        <p:nvSpPr>
          <p:cNvPr id="2" name="Oval 1">
            <a:extLst>
              <a:ext uri="{FF2B5EF4-FFF2-40B4-BE49-F238E27FC236}">
                <a16:creationId xmlns:a16="http://schemas.microsoft.com/office/drawing/2014/main" id="{72F2618D-08B8-4D84-A00C-F367565D1857}"/>
              </a:ext>
            </a:extLst>
          </p:cNvPr>
          <p:cNvSpPr/>
          <p:nvPr/>
        </p:nvSpPr>
        <p:spPr>
          <a:xfrm>
            <a:off x="195741" y="28194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4D6CFC10-60AD-4E34-A9D6-9D0FC3CB030F}"/>
              </a:ext>
            </a:extLst>
          </p:cNvPr>
          <p:cNvSpPr/>
          <p:nvPr/>
        </p:nvSpPr>
        <p:spPr>
          <a:xfrm>
            <a:off x="187003" y="356811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7E24ADAA-2BD4-4099-BBA4-4810631A8091}"/>
              </a:ext>
            </a:extLst>
          </p:cNvPr>
          <p:cNvSpPr/>
          <p:nvPr/>
        </p:nvSpPr>
        <p:spPr>
          <a:xfrm>
            <a:off x="5843527" y="594363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5317E648-B23C-4BF3-AF7F-8EF9DB41B90A}"/>
              </a:ext>
            </a:extLst>
          </p:cNvPr>
          <p:cNvSpPr/>
          <p:nvPr/>
        </p:nvSpPr>
        <p:spPr>
          <a:xfrm>
            <a:off x="5057654" y="594360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6824142A-769D-4E33-A62C-AFE8748B33A2}"/>
              </a:ext>
            </a:extLst>
          </p:cNvPr>
          <p:cNvSpPr/>
          <p:nvPr/>
        </p:nvSpPr>
        <p:spPr>
          <a:xfrm>
            <a:off x="8399929" y="196190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Heydings Icons" panose="02000509000000000000" pitchFamily="49" charset="0"/>
              </a:rPr>
              <a:t>f</a:t>
            </a:r>
            <a:endParaRPr lang="en-US" dirty="0">
              <a:latin typeface="Heydings Icons" panose="02000509000000000000" pitchFamily="49" charset="0"/>
            </a:endParaRPr>
          </a:p>
        </p:txBody>
      </p:sp>
      <p:sp>
        <p:nvSpPr>
          <p:cNvPr id="32" name="Oval 31">
            <a:extLst>
              <a:ext uri="{FF2B5EF4-FFF2-40B4-BE49-F238E27FC236}">
                <a16:creationId xmlns:a16="http://schemas.microsoft.com/office/drawing/2014/main" id="{29593FF8-D8A8-4418-B081-3A57966256AB}"/>
              </a:ext>
            </a:extLst>
          </p:cNvPr>
          <p:cNvSpPr/>
          <p:nvPr/>
        </p:nvSpPr>
        <p:spPr>
          <a:xfrm>
            <a:off x="8399844" y="3568119"/>
            <a:ext cx="609600" cy="609600"/>
          </a:xfrm>
          <a:prstGeom prst="ellipse">
            <a:avLst/>
          </a:prstGeom>
        </p:spPr>
        <p:style>
          <a:lnRef idx="2">
            <a:schemeClr val="dk1"/>
          </a:lnRef>
          <a:fillRef idx="1">
            <a:schemeClr val="lt1"/>
          </a:fillRef>
          <a:effectRef idx="0">
            <a:schemeClr val="dk1"/>
          </a:effectRef>
          <a:fontRef idx="minor">
            <a:schemeClr val="dk1"/>
          </a:fontRef>
        </p:style>
        <p:txBody>
          <a:bodyPr tIns="0" rtlCol="0" anchor="ctr" anchorCtr="0"/>
          <a:lstStyle/>
          <a:p>
            <a:pPr algn="ctr"/>
            <a:r>
              <a:rPr lang="en-US" sz="3200" dirty="0">
                <a:latin typeface="Heydings Icons" panose="02000509000000000000" pitchFamily="49" charset="0"/>
              </a:rPr>
              <a:t>H</a:t>
            </a:r>
            <a:endParaRPr lang="en-US" dirty="0">
              <a:latin typeface="Heydings Icons" panose="02000509000000000000" pitchFamily="49" charset="0"/>
            </a:endParaRPr>
          </a:p>
        </p:txBody>
      </p:sp>
      <p:sp>
        <p:nvSpPr>
          <p:cNvPr id="33" name="Oval 32">
            <a:extLst>
              <a:ext uri="{FF2B5EF4-FFF2-40B4-BE49-F238E27FC236}">
                <a16:creationId xmlns:a16="http://schemas.microsoft.com/office/drawing/2014/main" id="{17CD3ABF-544D-49D7-9966-D07452438F82}"/>
              </a:ext>
            </a:extLst>
          </p:cNvPr>
          <p:cNvSpPr/>
          <p:nvPr/>
        </p:nvSpPr>
        <p:spPr>
          <a:xfrm>
            <a:off x="8399844" y="2762497"/>
            <a:ext cx="609600" cy="609600"/>
          </a:xfrm>
          <a:prstGeom prst="ellipse">
            <a:avLst/>
          </a:prstGeom>
        </p:spPr>
        <p:style>
          <a:lnRef idx="2">
            <a:schemeClr val="dk1"/>
          </a:lnRef>
          <a:fillRef idx="1">
            <a:schemeClr val="lt1"/>
          </a:fillRef>
          <a:effectRef idx="0">
            <a:schemeClr val="dk1"/>
          </a:effectRef>
          <a:fontRef idx="minor">
            <a:schemeClr val="dk1"/>
          </a:fontRef>
        </p:style>
        <p:txBody>
          <a:bodyPr tIns="0" rtlCol="0" anchor="ctr"/>
          <a:lstStyle/>
          <a:p>
            <a:pPr algn="ctr"/>
            <a:r>
              <a:rPr lang="en-US" sz="2800" dirty="0">
                <a:latin typeface="Heydings Icons" panose="02000509000000000000" pitchFamily="49" charset="0"/>
              </a:rPr>
              <a:t>k</a:t>
            </a:r>
            <a:endParaRPr lang="en-US" dirty="0">
              <a:latin typeface="Heydings Icons" panose="02000509000000000000" pitchFamily="49" charset="0"/>
            </a:endParaRPr>
          </a:p>
        </p:txBody>
      </p:sp>
      <p:sp>
        <p:nvSpPr>
          <p:cNvPr id="3" name="Partial Circle 2">
            <a:extLst>
              <a:ext uri="{FF2B5EF4-FFF2-40B4-BE49-F238E27FC236}">
                <a16:creationId xmlns:a16="http://schemas.microsoft.com/office/drawing/2014/main" id="{3E4E8E8E-5696-4426-978A-D0DF1BF8FDED}"/>
              </a:ext>
            </a:extLst>
          </p:cNvPr>
          <p:cNvSpPr/>
          <p:nvPr/>
        </p:nvSpPr>
        <p:spPr>
          <a:xfrm>
            <a:off x="6653908" y="4397141"/>
            <a:ext cx="5029200" cy="5029200"/>
          </a:xfrm>
          <a:prstGeom prst="pie">
            <a:avLst>
              <a:gd name="adj1" fmla="val 10827392"/>
              <a:gd name="adj2" fmla="val 1620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cxnSp>
        <p:nvCxnSpPr>
          <p:cNvPr id="5" name="Straight Connector 4">
            <a:extLst>
              <a:ext uri="{FF2B5EF4-FFF2-40B4-BE49-F238E27FC236}">
                <a16:creationId xmlns:a16="http://schemas.microsoft.com/office/drawing/2014/main" id="{2A734E04-975A-49C3-8D54-6D74A15A0628}"/>
              </a:ext>
            </a:extLst>
          </p:cNvPr>
          <p:cNvCxnSpPr>
            <a:cxnSpLocks/>
          </p:cNvCxnSpPr>
          <p:nvPr/>
        </p:nvCxnSpPr>
        <p:spPr>
          <a:xfrm flipH="1" flipV="1">
            <a:off x="6958708" y="5692541"/>
            <a:ext cx="2209800" cy="1219200"/>
          </a:xfrm>
          <a:prstGeom prst="line">
            <a:avLst/>
          </a:prstGeom>
          <a:effectLst/>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6074682C-E12E-43B5-A707-EB4360682DB3}"/>
              </a:ext>
            </a:extLst>
          </p:cNvPr>
          <p:cNvCxnSpPr>
            <a:cxnSpLocks/>
          </p:cNvCxnSpPr>
          <p:nvPr/>
        </p:nvCxnSpPr>
        <p:spPr>
          <a:xfrm flipH="1" flipV="1">
            <a:off x="7873108" y="4778141"/>
            <a:ext cx="1295400" cy="2133600"/>
          </a:xfrm>
          <a:prstGeom prst="line">
            <a:avLst/>
          </a:prstGeom>
          <a:effectLst/>
        </p:spPr>
        <p:style>
          <a:lnRef idx="3">
            <a:schemeClr val="dk1"/>
          </a:lnRef>
          <a:fillRef idx="0">
            <a:schemeClr val="dk1"/>
          </a:fillRef>
          <a:effectRef idx="2">
            <a:schemeClr val="dk1"/>
          </a:effectRef>
          <a:fontRef idx="minor">
            <a:schemeClr val="tx1"/>
          </a:fontRef>
        </p:style>
      </p:cxnSp>
      <p:sp>
        <p:nvSpPr>
          <p:cNvPr id="34" name="Partial Circle 33">
            <a:extLst>
              <a:ext uri="{FF2B5EF4-FFF2-40B4-BE49-F238E27FC236}">
                <a16:creationId xmlns:a16="http://schemas.microsoft.com/office/drawing/2014/main" id="{30DAF3F7-8A39-4978-8E23-7B563F3637BB}"/>
              </a:ext>
            </a:extLst>
          </p:cNvPr>
          <p:cNvSpPr/>
          <p:nvPr/>
        </p:nvSpPr>
        <p:spPr>
          <a:xfrm>
            <a:off x="7405780" y="5149013"/>
            <a:ext cx="3525456" cy="3525456"/>
          </a:xfrm>
          <a:prstGeom prst="pie">
            <a:avLst>
              <a:gd name="adj1" fmla="val 10827392"/>
              <a:gd name="adj2" fmla="val 1620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8" name="Arrow: Quad 37">
            <a:extLst>
              <a:ext uri="{FF2B5EF4-FFF2-40B4-BE49-F238E27FC236}">
                <a16:creationId xmlns:a16="http://schemas.microsoft.com/office/drawing/2014/main" id="{3B4D7BA3-BA5D-4013-99AD-31ACA5DC439F}"/>
              </a:ext>
            </a:extLst>
          </p:cNvPr>
          <p:cNvSpPr/>
          <p:nvPr/>
        </p:nvSpPr>
        <p:spPr>
          <a:xfrm rot="2700000">
            <a:off x="370451" y="4760814"/>
            <a:ext cx="1755969" cy="1755969"/>
          </a:xfrm>
          <a:prstGeom prst="quadArrow">
            <a:avLst>
              <a:gd name="adj1" fmla="val 0"/>
              <a:gd name="adj2" fmla="val 22500"/>
              <a:gd name="adj3" fmla="val 22500"/>
            </a:avLst>
          </a:prstGeom>
          <a:solidFill>
            <a:schemeClr val="bg1">
              <a:lumMod val="95000"/>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9D1FEC96-01B5-410F-A1CE-0F48483370D5}"/>
              </a:ext>
            </a:extLst>
          </p:cNvPr>
          <p:cNvSpPr/>
          <p:nvPr/>
        </p:nvSpPr>
        <p:spPr>
          <a:xfrm>
            <a:off x="884739" y="5275101"/>
            <a:ext cx="727397" cy="727397"/>
          </a:xfrm>
          <a:prstGeom prst="ellipse">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DBD3BACD-6A6D-41DF-9726-E803A1D91A3D}"/>
              </a:ext>
            </a:extLst>
          </p:cNvPr>
          <p:cNvSpPr/>
          <p:nvPr/>
        </p:nvSpPr>
        <p:spPr>
          <a:xfrm>
            <a:off x="187003" y="110803"/>
            <a:ext cx="1946597" cy="1946597"/>
          </a:xfrm>
          <a:prstGeom prst="rect">
            <a:avLst/>
          </a:prstGeom>
          <a:solidFill>
            <a:schemeClr val="bg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Single Corner Snipped 47">
            <a:extLst>
              <a:ext uri="{FF2B5EF4-FFF2-40B4-BE49-F238E27FC236}">
                <a16:creationId xmlns:a16="http://schemas.microsoft.com/office/drawing/2014/main" id="{8C5737B5-0BD6-4008-A294-8DAD8530F654}"/>
              </a:ext>
            </a:extLst>
          </p:cNvPr>
          <p:cNvSpPr/>
          <p:nvPr/>
        </p:nvSpPr>
        <p:spPr>
          <a:xfrm flipV="1">
            <a:off x="4572000" y="-3"/>
            <a:ext cx="1539915" cy="762002"/>
          </a:xfrm>
          <a:prstGeom prst="snip1Rect">
            <a:avLst>
              <a:gd name="adj" fmla="val 50000"/>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ight Triangle 38">
            <a:extLst>
              <a:ext uri="{FF2B5EF4-FFF2-40B4-BE49-F238E27FC236}">
                <a16:creationId xmlns:a16="http://schemas.microsoft.com/office/drawing/2014/main" id="{BEA9DF23-0F0F-4DF1-BE14-34DA48F40816}"/>
              </a:ext>
            </a:extLst>
          </p:cNvPr>
          <p:cNvSpPr/>
          <p:nvPr/>
        </p:nvSpPr>
        <p:spPr>
          <a:xfrm flipV="1">
            <a:off x="304799" y="245159"/>
            <a:ext cx="1580903" cy="1580903"/>
          </a:xfrm>
          <a:prstGeom prst="rtTriangle">
            <a:avLst/>
          </a:prstGeom>
          <a:solidFill>
            <a:srgbClr val="92D050">
              <a:alpha val="7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ight Triangle 40">
            <a:extLst>
              <a:ext uri="{FF2B5EF4-FFF2-40B4-BE49-F238E27FC236}">
                <a16:creationId xmlns:a16="http://schemas.microsoft.com/office/drawing/2014/main" id="{DC91B8C3-7AD9-40B9-B480-BAF785C66376}"/>
              </a:ext>
            </a:extLst>
          </p:cNvPr>
          <p:cNvSpPr/>
          <p:nvPr/>
        </p:nvSpPr>
        <p:spPr>
          <a:xfrm rot="10800000" flipV="1">
            <a:off x="421084" y="332587"/>
            <a:ext cx="1580903" cy="1580903"/>
          </a:xfrm>
          <a:prstGeom prst="rtTriangle">
            <a:avLst/>
          </a:prstGeom>
          <a:solidFill>
            <a:srgbClr val="92D050">
              <a:alpha val="7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p:cNvSpPr txBox="1"/>
          <p:nvPr/>
        </p:nvSpPr>
        <p:spPr>
          <a:xfrm>
            <a:off x="5362454" y="57834"/>
            <a:ext cx="381000" cy="646331"/>
          </a:xfrm>
          <a:prstGeom prst="rect">
            <a:avLst/>
          </a:prstGeom>
          <a:noFill/>
        </p:spPr>
        <p:txBody>
          <a:bodyPr wrap="square" rtlCol="0">
            <a:spAutoFit/>
          </a:bodyPr>
          <a:lstStyle/>
          <a:p>
            <a:r>
              <a:rPr lang="en-US" sz="3600" dirty="0">
                <a:solidFill>
                  <a:schemeClr val="bg1"/>
                </a:solidFill>
              </a:rPr>
              <a:t>3</a:t>
            </a:r>
          </a:p>
        </p:txBody>
      </p:sp>
      <p:sp>
        <p:nvSpPr>
          <p:cNvPr id="14" name="Rectangle: Top Corners Snipped 13"/>
          <p:cNvSpPr/>
          <p:nvPr/>
        </p:nvSpPr>
        <p:spPr>
          <a:xfrm>
            <a:off x="3755896" y="304799"/>
            <a:ext cx="1628654" cy="914401"/>
          </a:xfrm>
          <a:prstGeom prst="snip2SameRect">
            <a:avLst>
              <a:gd name="adj1" fmla="val 50000"/>
              <a:gd name="adj2" fmla="val 50000"/>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bg1"/>
                </a:solidFill>
              </a:rPr>
              <a:t>08:43</a:t>
            </a:r>
          </a:p>
        </p:txBody>
      </p:sp>
      <p:sp>
        <p:nvSpPr>
          <p:cNvPr id="49" name="Rectangle 48">
            <a:extLst>
              <a:ext uri="{FF2B5EF4-FFF2-40B4-BE49-F238E27FC236}">
                <a16:creationId xmlns:a16="http://schemas.microsoft.com/office/drawing/2014/main" id="{7FC613BF-3273-4A0C-B43F-30E000D316BD}"/>
              </a:ext>
            </a:extLst>
          </p:cNvPr>
          <p:cNvSpPr/>
          <p:nvPr/>
        </p:nvSpPr>
        <p:spPr>
          <a:xfrm>
            <a:off x="6111915" y="7427"/>
            <a:ext cx="2556556" cy="160762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nchorCtr="0"/>
          <a:lstStyle/>
          <a:p>
            <a:r>
              <a:rPr lang="en-US" sz="1000" dirty="0">
                <a:solidFill>
                  <a:schemeClr val="bg1"/>
                </a:solidFill>
              </a:rPr>
              <a:t>[team] Spearhead: GO </a:t>
            </a:r>
            <a:r>
              <a:rPr lang="en-US" sz="1000" dirty="0" err="1">
                <a:solidFill>
                  <a:schemeClr val="bg1"/>
                </a:solidFill>
              </a:rPr>
              <a:t>GO</a:t>
            </a:r>
            <a:r>
              <a:rPr lang="en-US" sz="1000" dirty="0">
                <a:solidFill>
                  <a:schemeClr val="bg1"/>
                </a:solidFill>
              </a:rPr>
              <a:t> </a:t>
            </a:r>
            <a:r>
              <a:rPr lang="en-US" sz="1000" dirty="0" err="1">
                <a:solidFill>
                  <a:schemeClr val="bg1"/>
                </a:solidFill>
              </a:rPr>
              <a:t>GO</a:t>
            </a:r>
            <a:endParaRPr lang="en-US" sz="1000" dirty="0">
              <a:solidFill>
                <a:schemeClr val="bg1"/>
              </a:solidFill>
            </a:endParaRPr>
          </a:p>
          <a:p>
            <a:r>
              <a:rPr lang="en-US" sz="1000" dirty="0">
                <a:solidFill>
                  <a:schemeClr val="bg1"/>
                </a:solidFill>
              </a:rPr>
              <a:t>[team] Jaxson: How to Attack?</a:t>
            </a:r>
          </a:p>
          <a:p>
            <a:r>
              <a:rPr lang="en-US" sz="1000" dirty="0">
                <a:solidFill>
                  <a:schemeClr val="bg1"/>
                </a:solidFill>
              </a:rPr>
              <a:t>[team] Spearhead: DID YOU NOT PLAY THE TUTORIAL?</a:t>
            </a:r>
          </a:p>
          <a:p>
            <a:r>
              <a:rPr lang="en-US" sz="1000" dirty="0">
                <a:solidFill>
                  <a:schemeClr val="bg1"/>
                </a:solidFill>
              </a:rPr>
              <a:t>[team] Starman420: Just press that button which looks like a sword okay!</a:t>
            </a:r>
          </a:p>
          <a:p>
            <a:endParaRPr lang="en-US" sz="1050" dirty="0"/>
          </a:p>
        </p:txBody>
      </p:sp>
      <p:sp>
        <p:nvSpPr>
          <p:cNvPr id="50" name="Rectangle 49">
            <a:extLst>
              <a:ext uri="{FF2B5EF4-FFF2-40B4-BE49-F238E27FC236}">
                <a16:creationId xmlns:a16="http://schemas.microsoft.com/office/drawing/2014/main" id="{EE1E2F35-E2BD-43A2-8156-E21222A08464}"/>
              </a:ext>
            </a:extLst>
          </p:cNvPr>
          <p:cNvSpPr/>
          <p:nvPr/>
        </p:nvSpPr>
        <p:spPr>
          <a:xfrm>
            <a:off x="6268929" y="1624341"/>
            <a:ext cx="2399542" cy="156394"/>
          </a:xfrm>
          <a:prstGeom prst="rect">
            <a:avLst/>
          </a:prstGeom>
          <a:solidFill>
            <a:schemeClr val="lt1">
              <a:alpha val="50000"/>
            </a:schemeClr>
          </a:solidFill>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a:extLst>
              <a:ext uri="{FF2B5EF4-FFF2-40B4-BE49-F238E27FC236}">
                <a16:creationId xmlns:a16="http://schemas.microsoft.com/office/drawing/2014/main" id="{1857AE2B-1477-4FF1-A261-B9BB88B0CC54}"/>
              </a:ext>
            </a:extLst>
          </p:cNvPr>
          <p:cNvSpPr/>
          <p:nvPr/>
        </p:nvSpPr>
        <p:spPr>
          <a:xfrm>
            <a:off x="8359189" y="1622482"/>
            <a:ext cx="304799" cy="158253"/>
          </a:xfrm>
          <a:prstGeom prst="rect">
            <a:avLst/>
          </a:prstGeom>
          <a:solidFill>
            <a:schemeClr val="lt1">
              <a:alpha val="50000"/>
            </a:schemeClr>
          </a:solidFill>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a:hlinkClick r:id="rId5" action="ppaction://hlinksldjump"/>
            <a:extLst>
              <a:ext uri="{FF2B5EF4-FFF2-40B4-BE49-F238E27FC236}">
                <a16:creationId xmlns:a16="http://schemas.microsoft.com/office/drawing/2014/main" id="{42181E13-0FF7-4ED2-BB98-6556CF574A77}"/>
              </a:ext>
            </a:extLst>
          </p:cNvPr>
          <p:cNvSpPr/>
          <p:nvPr/>
        </p:nvSpPr>
        <p:spPr>
          <a:xfrm>
            <a:off x="8520553" y="-194369"/>
            <a:ext cx="887534" cy="83022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4000" dirty="0">
                <a:solidFill>
                  <a:schemeClr val="tx1"/>
                </a:solidFill>
              </a:rPr>
              <a:t>x</a:t>
            </a:r>
          </a:p>
        </p:txBody>
      </p:sp>
      <p:sp>
        <p:nvSpPr>
          <p:cNvPr id="54" name="Freeform: Shape 53">
            <a:extLst>
              <a:ext uri="{FF2B5EF4-FFF2-40B4-BE49-F238E27FC236}">
                <a16:creationId xmlns:a16="http://schemas.microsoft.com/office/drawing/2014/main" id="{70708E10-B9FA-4C65-AA10-A447CDC386DF}"/>
              </a:ext>
            </a:extLst>
          </p:cNvPr>
          <p:cNvSpPr/>
          <p:nvPr/>
        </p:nvSpPr>
        <p:spPr>
          <a:xfrm>
            <a:off x="8049381" y="5858222"/>
            <a:ext cx="1319273" cy="1274982"/>
          </a:xfrm>
          <a:custGeom>
            <a:avLst/>
            <a:gdLst>
              <a:gd name="connsiteX0" fmla="*/ 0 w 1631577"/>
              <a:gd name="connsiteY0" fmla="*/ 0 h 1371600"/>
              <a:gd name="connsiteX1" fmla="*/ 0 w 1631577"/>
              <a:gd name="connsiteY1" fmla="*/ 0 h 1371600"/>
              <a:gd name="connsiteX2" fmla="*/ 62753 w 1631577"/>
              <a:gd name="connsiteY2" fmla="*/ 788894 h 1371600"/>
              <a:gd name="connsiteX3" fmla="*/ 1281953 w 1631577"/>
              <a:gd name="connsiteY3" fmla="*/ 1371600 h 1371600"/>
              <a:gd name="connsiteX4" fmla="*/ 1631577 w 1631577"/>
              <a:gd name="connsiteY4" fmla="*/ 977153 h 1371600"/>
              <a:gd name="connsiteX5" fmla="*/ 833718 w 1631577"/>
              <a:gd name="connsiteY5" fmla="*/ 17930 h 1371600"/>
              <a:gd name="connsiteX6" fmla="*/ 0 w 1631577"/>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1577" h="1371600">
                <a:moveTo>
                  <a:pt x="0" y="0"/>
                </a:moveTo>
                <a:lnTo>
                  <a:pt x="0" y="0"/>
                </a:lnTo>
                <a:lnTo>
                  <a:pt x="62753" y="788894"/>
                </a:lnTo>
                <a:lnTo>
                  <a:pt x="1281953" y="1371600"/>
                </a:lnTo>
                <a:lnTo>
                  <a:pt x="1631577" y="977153"/>
                </a:lnTo>
                <a:lnTo>
                  <a:pt x="833718" y="17930"/>
                </a:lnTo>
                <a:lnTo>
                  <a:pt x="0" y="0"/>
                </a:lnTo>
                <a:close/>
              </a:path>
            </a:pathLst>
          </a:custGeom>
          <a:solidFill>
            <a:schemeClr val="bg1">
              <a:lumMod val="75000"/>
            </a:schemeClr>
          </a:solidFill>
          <a:ln>
            <a:noFill/>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724A7B5D-4226-4008-8AD0-B9BD088877BD}"/>
              </a:ext>
            </a:extLst>
          </p:cNvPr>
          <p:cNvCxnSpPr>
            <a:cxnSpLocks/>
          </p:cNvCxnSpPr>
          <p:nvPr/>
        </p:nvCxnSpPr>
        <p:spPr>
          <a:xfrm>
            <a:off x="8177908" y="5997342"/>
            <a:ext cx="1254687" cy="1135862"/>
          </a:xfrm>
          <a:prstGeom prst="line">
            <a:avLst/>
          </a:prstGeom>
          <a:ln>
            <a:solidFill>
              <a:schemeClr val="bg1"/>
            </a:solidFill>
          </a:ln>
          <a:effectLst/>
        </p:spPr>
        <p:style>
          <a:lnRef idx="3">
            <a:schemeClr val="dk1"/>
          </a:lnRef>
          <a:fillRef idx="0">
            <a:schemeClr val="dk1"/>
          </a:fillRef>
          <a:effectRef idx="2">
            <a:schemeClr val="dk1"/>
          </a:effectRef>
          <a:fontRef idx="minor">
            <a:schemeClr val="tx1"/>
          </a:fontRef>
        </p:style>
      </p:cxnSp>
      <p:pic>
        <p:nvPicPr>
          <p:cNvPr id="59" name="Picture 58">
            <a:extLst>
              <a:ext uri="{FF2B5EF4-FFF2-40B4-BE49-F238E27FC236}">
                <a16:creationId xmlns:a16="http://schemas.microsoft.com/office/drawing/2014/main" id="{8229B57A-7C47-42BD-86CE-42ED183CE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002" y="3556201"/>
            <a:ext cx="621518" cy="621518"/>
          </a:xfrm>
          <a:prstGeom prst="rect">
            <a:avLst/>
          </a:prstGeom>
        </p:spPr>
      </p:pic>
      <p:pic>
        <p:nvPicPr>
          <p:cNvPr id="60" name="Picture 59">
            <a:extLst>
              <a:ext uri="{FF2B5EF4-FFF2-40B4-BE49-F238E27FC236}">
                <a16:creationId xmlns:a16="http://schemas.microsoft.com/office/drawing/2014/main" id="{6D3B2B00-E5FC-4AF7-9E1C-5228CD75B7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344" y="2802841"/>
            <a:ext cx="637401" cy="626160"/>
          </a:xfrm>
          <a:prstGeom prst="rect">
            <a:avLst/>
          </a:prstGeom>
        </p:spPr>
      </p:pic>
      <p:sp>
        <p:nvSpPr>
          <p:cNvPr id="63" name="TextBox 62">
            <a:extLst>
              <a:ext uri="{FF2B5EF4-FFF2-40B4-BE49-F238E27FC236}">
                <a16:creationId xmlns:a16="http://schemas.microsoft.com/office/drawing/2014/main" id="{5B74C539-E7BF-4E5C-B20D-9AC51533BADA}"/>
              </a:ext>
            </a:extLst>
          </p:cNvPr>
          <p:cNvSpPr txBox="1"/>
          <p:nvPr/>
        </p:nvSpPr>
        <p:spPr>
          <a:xfrm>
            <a:off x="6771870" y="6193798"/>
            <a:ext cx="1803150" cy="369332"/>
          </a:xfrm>
          <a:prstGeom prst="rect">
            <a:avLst/>
          </a:prstGeom>
          <a:noFill/>
        </p:spPr>
        <p:txBody>
          <a:bodyPr wrap="square" rtlCol="0">
            <a:spAutoFit/>
          </a:bodyPr>
          <a:lstStyle/>
          <a:p>
            <a:r>
              <a:rPr lang="en-US" dirty="0"/>
              <a:t>Skill 1</a:t>
            </a:r>
          </a:p>
        </p:txBody>
      </p:sp>
      <p:sp>
        <p:nvSpPr>
          <p:cNvPr id="64" name="TextBox 63">
            <a:extLst>
              <a:ext uri="{FF2B5EF4-FFF2-40B4-BE49-F238E27FC236}">
                <a16:creationId xmlns:a16="http://schemas.microsoft.com/office/drawing/2014/main" id="{EB067325-1698-4E47-B3DB-C860DBE9B6D1}"/>
              </a:ext>
            </a:extLst>
          </p:cNvPr>
          <p:cNvSpPr txBox="1"/>
          <p:nvPr/>
        </p:nvSpPr>
        <p:spPr>
          <a:xfrm>
            <a:off x="7276333" y="5239969"/>
            <a:ext cx="1803150" cy="369332"/>
          </a:xfrm>
          <a:prstGeom prst="rect">
            <a:avLst/>
          </a:prstGeom>
          <a:noFill/>
        </p:spPr>
        <p:txBody>
          <a:bodyPr wrap="square" rtlCol="0">
            <a:spAutoFit/>
          </a:bodyPr>
          <a:lstStyle/>
          <a:p>
            <a:r>
              <a:rPr lang="en-US" dirty="0"/>
              <a:t>Skill 2</a:t>
            </a:r>
          </a:p>
        </p:txBody>
      </p:sp>
      <p:sp>
        <p:nvSpPr>
          <p:cNvPr id="65" name="TextBox 64">
            <a:extLst>
              <a:ext uri="{FF2B5EF4-FFF2-40B4-BE49-F238E27FC236}">
                <a16:creationId xmlns:a16="http://schemas.microsoft.com/office/drawing/2014/main" id="{EFBDA3DD-8229-4CFE-9232-990A151FEE53}"/>
              </a:ext>
            </a:extLst>
          </p:cNvPr>
          <p:cNvSpPr txBox="1"/>
          <p:nvPr/>
        </p:nvSpPr>
        <p:spPr>
          <a:xfrm>
            <a:off x="8266933" y="4678976"/>
            <a:ext cx="1803150" cy="369332"/>
          </a:xfrm>
          <a:prstGeom prst="rect">
            <a:avLst/>
          </a:prstGeom>
          <a:noFill/>
        </p:spPr>
        <p:txBody>
          <a:bodyPr wrap="square" rtlCol="0">
            <a:spAutoFit/>
          </a:bodyPr>
          <a:lstStyle/>
          <a:p>
            <a:r>
              <a:rPr lang="en-US" dirty="0" err="1"/>
              <a:t>Ult</a:t>
            </a:r>
            <a:r>
              <a:rPr lang="en-US" dirty="0"/>
              <a:t> Skill</a:t>
            </a:r>
          </a:p>
        </p:txBody>
      </p:sp>
      <p:pic>
        <p:nvPicPr>
          <p:cNvPr id="67" name="Picture 66">
            <a:extLst>
              <a:ext uri="{FF2B5EF4-FFF2-40B4-BE49-F238E27FC236}">
                <a16:creationId xmlns:a16="http://schemas.microsoft.com/office/drawing/2014/main" id="{6EC47EB8-A637-4981-9CF7-72F0A09E4C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0522" y="5858223"/>
            <a:ext cx="753408" cy="753408"/>
          </a:xfrm>
          <a:prstGeom prst="rect">
            <a:avLst/>
          </a:prstGeom>
        </p:spPr>
      </p:pic>
      <p:pic>
        <p:nvPicPr>
          <p:cNvPr id="69" name="Picture 68">
            <a:extLst>
              <a:ext uri="{FF2B5EF4-FFF2-40B4-BE49-F238E27FC236}">
                <a16:creationId xmlns:a16="http://schemas.microsoft.com/office/drawing/2014/main" id="{0D34AA72-6391-4785-89CE-3F11ED9952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95781" y="5858222"/>
            <a:ext cx="709810" cy="762002"/>
          </a:xfrm>
          <a:prstGeom prst="rect">
            <a:avLst/>
          </a:prstGeom>
        </p:spPr>
      </p:pic>
    </p:spTree>
    <p:extLst>
      <p:ext uri="{BB962C8B-B14F-4D97-AF65-F5344CB8AC3E}">
        <p14:creationId xmlns:p14="http://schemas.microsoft.com/office/powerpoint/2010/main" val="957407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68" name="Picture 67"/>
          <p:cNvPicPr>
            <a:picLocks noChangeAspect="1"/>
          </p:cNvPicPr>
          <p:nvPr/>
        </p:nvPicPr>
        <p:blipFill rotWithShape="1">
          <a:blip r:embed="rId2">
            <a:extLst>
              <a:ext uri="{28A0092B-C50C-407E-A947-70E740481C1C}">
                <a14:useLocalDpi xmlns:a14="http://schemas.microsoft.com/office/drawing/2010/main" val="0"/>
              </a:ext>
            </a:extLst>
          </a:blip>
          <a:srcRect t="3837"/>
          <a:stretch/>
        </p:blipFill>
        <p:spPr>
          <a:xfrm>
            <a:off x="0" y="-3"/>
            <a:ext cx="9144000" cy="6858003"/>
          </a:xfrm>
          <a:prstGeom prst="rect">
            <a:avLst/>
          </a:prstGeom>
        </p:spPr>
      </p:pic>
      <p:sp>
        <p:nvSpPr>
          <p:cNvPr id="78" name="Parallelogram 77">
            <a:extLst>
              <a:ext uri="{FF2B5EF4-FFF2-40B4-BE49-F238E27FC236}">
                <a16:creationId xmlns:a16="http://schemas.microsoft.com/office/drawing/2014/main" id="{3447FFA8-8852-4C9B-8A21-D778AA60F924}"/>
              </a:ext>
            </a:extLst>
          </p:cNvPr>
          <p:cNvSpPr/>
          <p:nvPr/>
        </p:nvSpPr>
        <p:spPr>
          <a:xfrm>
            <a:off x="478355" y="3574861"/>
            <a:ext cx="1641798" cy="397559"/>
          </a:xfrm>
          <a:prstGeom prst="parallelogram">
            <a:avLst/>
          </a:prstGeom>
          <a:solidFill>
            <a:schemeClr val="lt1">
              <a:alpha val="62000"/>
            </a:schemeClr>
          </a:solidFill>
        </p:spPr>
        <p:style>
          <a:lnRef idx="2">
            <a:schemeClr val="dk1"/>
          </a:lnRef>
          <a:fillRef idx="1">
            <a:schemeClr val="lt1"/>
          </a:fillRef>
          <a:effectRef idx="0">
            <a:schemeClr val="dk1"/>
          </a:effectRef>
          <a:fontRef idx="minor">
            <a:schemeClr val="dk1"/>
          </a:fontRef>
        </p:style>
        <p:txBody>
          <a:bodyPr lIns="274320" tIns="0" rIns="91440" bIns="0" rtlCol="0" anchor="t" anchorCtr="0"/>
          <a:lstStyle/>
          <a:p>
            <a:r>
              <a:rPr lang="en-US" sz="1050" dirty="0"/>
              <a:t>Ritual Knife</a:t>
            </a:r>
          </a:p>
          <a:p>
            <a:r>
              <a:rPr lang="en-US" sz="1050" dirty="0"/>
              <a:t>250 Gold</a:t>
            </a:r>
          </a:p>
        </p:txBody>
      </p:sp>
      <p:sp>
        <p:nvSpPr>
          <p:cNvPr id="79" name="Parallelogram 78">
            <a:extLst>
              <a:ext uri="{FF2B5EF4-FFF2-40B4-BE49-F238E27FC236}">
                <a16:creationId xmlns:a16="http://schemas.microsoft.com/office/drawing/2014/main" id="{ED4A8744-08E0-4E1F-A124-81EC0823A60A}"/>
              </a:ext>
            </a:extLst>
          </p:cNvPr>
          <p:cNvSpPr/>
          <p:nvPr/>
        </p:nvSpPr>
        <p:spPr>
          <a:xfrm>
            <a:off x="478355" y="2821782"/>
            <a:ext cx="1641798" cy="397559"/>
          </a:xfrm>
          <a:prstGeom prst="parallelogram">
            <a:avLst/>
          </a:prstGeom>
          <a:solidFill>
            <a:schemeClr val="lt1">
              <a:alpha val="62000"/>
            </a:schemeClr>
          </a:solidFill>
        </p:spPr>
        <p:style>
          <a:lnRef idx="2">
            <a:schemeClr val="dk1"/>
          </a:lnRef>
          <a:fillRef idx="1">
            <a:schemeClr val="lt1"/>
          </a:fillRef>
          <a:effectRef idx="0">
            <a:schemeClr val="dk1"/>
          </a:effectRef>
          <a:fontRef idx="minor">
            <a:schemeClr val="dk1"/>
          </a:fontRef>
        </p:style>
        <p:txBody>
          <a:bodyPr lIns="274320" tIns="0" rIns="91440" bIns="0" rtlCol="0" anchor="t" anchorCtr="0"/>
          <a:lstStyle/>
          <a:p>
            <a:r>
              <a:rPr lang="en-US" sz="1050" dirty="0"/>
              <a:t>Divine Sword</a:t>
            </a:r>
          </a:p>
          <a:p>
            <a:r>
              <a:rPr lang="en-US" sz="1050" dirty="0"/>
              <a:t>300 Gold</a:t>
            </a:r>
          </a:p>
        </p:txBody>
      </p:sp>
      <p:sp>
        <p:nvSpPr>
          <p:cNvPr id="80" name="Oval 79">
            <a:extLst>
              <a:ext uri="{FF2B5EF4-FFF2-40B4-BE49-F238E27FC236}">
                <a16:creationId xmlns:a16="http://schemas.microsoft.com/office/drawing/2014/main" id="{211F575E-E06F-44A6-B5A2-4EC5BE4FA233}"/>
              </a:ext>
            </a:extLst>
          </p:cNvPr>
          <p:cNvSpPr/>
          <p:nvPr/>
        </p:nvSpPr>
        <p:spPr>
          <a:xfrm>
            <a:off x="195741" y="4578017"/>
            <a:ext cx="2134227" cy="2127583"/>
          </a:xfrm>
          <a:prstGeom prst="ellipse">
            <a:avLst/>
          </a:prstGeom>
          <a:solidFill>
            <a:schemeClr val="bg1">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Rectangle 80">
            <a:hlinkClick r:id="rId3" action="ppaction://hlinksldjump"/>
            <a:extLst>
              <a:ext uri="{FF2B5EF4-FFF2-40B4-BE49-F238E27FC236}">
                <a16:creationId xmlns:a16="http://schemas.microsoft.com/office/drawing/2014/main" id="{48739CD2-C277-45A2-B991-AA8869C551D8}"/>
              </a:ext>
            </a:extLst>
          </p:cNvPr>
          <p:cNvSpPr/>
          <p:nvPr/>
        </p:nvSpPr>
        <p:spPr>
          <a:xfrm>
            <a:off x="187003" y="2057400"/>
            <a:ext cx="955997" cy="51410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SHOP</a:t>
            </a:r>
          </a:p>
        </p:txBody>
      </p:sp>
      <p:sp>
        <p:nvSpPr>
          <p:cNvPr id="82" name="Snip Same Side Corner Rectangle 12">
            <a:extLst>
              <a:ext uri="{FF2B5EF4-FFF2-40B4-BE49-F238E27FC236}">
                <a16:creationId xmlns:a16="http://schemas.microsoft.com/office/drawing/2014/main" id="{67F853D8-0D6E-4C05-AEF5-D3234A31E708}"/>
              </a:ext>
            </a:extLst>
          </p:cNvPr>
          <p:cNvSpPr/>
          <p:nvPr/>
        </p:nvSpPr>
        <p:spPr>
          <a:xfrm rot="10800000">
            <a:off x="2987715" y="0"/>
            <a:ext cx="3124200" cy="762000"/>
          </a:xfrm>
          <a:prstGeom prst="snip2SameRect">
            <a:avLst>
              <a:gd name="adj1" fmla="val 50000"/>
              <a:gd name="adj2" fmla="val 0"/>
            </a:avLst>
          </a:prstGeom>
          <a:solidFill>
            <a:schemeClr val="accent2">
              <a:alpha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TextBox 82">
            <a:extLst>
              <a:ext uri="{FF2B5EF4-FFF2-40B4-BE49-F238E27FC236}">
                <a16:creationId xmlns:a16="http://schemas.microsoft.com/office/drawing/2014/main" id="{6753893A-2FBB-4C95-AA20-1AB659568F89}"/>
              </a:ext>
            </a:extLst>
          </p:cNvPr>
          <p:cNvSpPr txBox="1"/>
          <p:nvPr/>
        </p:nvSpPr>
        <p:spPr>
          <a:xfrm>
            <a:off x="3352800" y="57834"/>
            <a:ext cx="381000" cy="646331"/>
          </a:xfrm>
          <a:prstGeom prst="rect">
            <a:avLst/>
          </a:prstGeom>
          <a:noFill/>
        </p:spPr>
        <p:txBody>
          <a:bodyPr wrap="square" rtlCol="0">
            <a:spAutoFit/>
          </a:bodyPr>
          <a:lstStyle/>
          <a:p>
            <a:r>
              <a:rPr lang="en-US" sz="3600" dirty="0">
                <a:solidFill>
                  <a:schemeClr val="bg1"/>
                </a:solidFill>
              </a:rPr>
              <a:t>7</a:t>
            </a:r>
          </a:p>
        </p:txBody>
      </p:sp>
      <p:sp>
        <p:nvSpPr>
          <p:cNvPr id="84" name="Oval 83">
            <a:extLst>
              <a:ext uri="{FF2B5EF4-FFF2-40B4-BE49-F238E27FC236}">
                <a16:creationId xmlns:a16="http://schemas.microsoft.com/office/drawing/2014/main" id="{F93C1F77-5C4E-4665-9D7F-7315980CC341}"/>
              </a:ext>
            </a:extLst>
          </p:cNvPr>
          <p:cNvSpPr/>
          <p:nvPr/>
        </p:nvSpPr>
        <p:spPr>
          <a:xfrm>
            <a:off x="195741" y="2819400"/>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a:extLst>
              <a:ext uri="{FF2B5EF4-FFF2-40B4-BE49-F238E27FC236}">
                <a16:creationId xmlns:a16="http://schemas.microsoft.com/office/drawing/2014/main" id="{16C1ADE3-2FE3-4BE4-9BF4-2B98A716F95C}"/>
              </a:ext>
            </a:extLst>
          </p:cNvPr>
          <p:cNvSpPr/>
          <p:nvPr/>
        </p:nvSpPr>
        <p:spPr>
          <a:xfrm>
            <a:off x="187003" y="3568119"/>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a:extLst>
              <a:ext uri="{FF2B5EF4-FFF2-40B4-BE49-F238E27FC236}">
                <a16:creationId xmlns:a16="http://schemas.microsoft.com/office/drawing/2014/main" id="{465EB208-166B-4C50-B97F-9B2F2B3F094A}"/>
              </a:ext>
            </a:extLst>
          </p:cNvPr>
          <p:cNvSpPr/>
          <p:nvPr/>
        </p:nvSpPr>
        <p:spPr>
          <a:xfrm>
            <a:off x="5843527" y="594363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a:extLst>
              <a:ext uri="{FF2B5EF4-FFF2-40B4-BE49-F238E27FC236}">
                <a16:creationId xmlns:a16="http://schemas.microsoft.com/office/drawing/2014/main" id="{7B103125-C848-413C-8BF4-630CEBACBB90}"/>
              </a:ext>
            </a:extLst>
          </p:cNvPr>
          <p:cNvSpPr/>
          <p:nvPr/>
        </p:nvSpPr>
        <p:spPr>
          <a:xfrm>
            <a:off x="5057654" y="5943601"/>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a:extLst>
              <a:ext uri="{FF2B5EF4-FFF2-40B4-BE49-F238E27FC236}">
                <a16:creationId xmlns:a16="http://schemas.microsoft.com/office/drawing/2014/main" id="{7FA79898-F11F-4773-88AF-348EA86CAF52}"/>
              </a:ext>
            </a:extLst>
          </p:cNvPr>
          <p:cNvSpPr/>
          <p:nvPr/>
        </p:nvSpPr>
        <p:spPr>
          <a:xfrm>
            <a:off x="8399929" y="1961902"/>
            <a:ext cx="609600" cy="609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Heydings Icons" panose="02000509000000000000" pitchFamily="49" charset="0"/>
              </a:rPr>
              <a:t>f</a:t>
            </a:r>
            <a:endParaRPr lang="en-US" dirty="0">
              <a:latin typeface="Heydings Icons" panose="02000509000000000000" pitchFamily="49" charset="0"/>
            </a:endParaRPr>
          </a:p>
        </p:txBody>
      </p:sp>
      <p:sp>
        <p:nvSpPr>
          <p:cNvPr id="89" name="Oval 88">
            <a:extLst>
              <a:ext uri="{FF2B5EF4-FFF2-40B4-BE49-F238E27FC236}">
                <a16:creationId xmlns:a16="http://schemas.microsoft.com/office/drawing/2014/main" id="{85CB7DFB-B83D-4101-8480-9129C986D10F}"/>
              </a:ext>
            </a:extLst>
          </p:cNvPr>
          <p:cNvSpPr/>
          <p:nvPr/>
        </p:nvSpPr>
        <p:spPr>
          <a:xfrm>
            <a:off x="8399844" y="3568119"/>
            <a:ext cx="609600" cy="609600"/>
          </a:xfrm>
          <a:prstGeom prst="ellipse">
            <a:avLst/>
          </a:prstGeom>
        </p:spPr>
        <p:style>
          <a:lnRef idx="2">
            <a:schemeClr val="dk1"/>
          </a:lnRef>
          <a:fillRef idx="1">
            <a:schemeClr val="lt1"/>
          </a:fillRef>
          <a:effectRef idx="0">
            <a:schemeClr val="dk1"/>
          </a:effectRef>
          <a:fontRef idx="minor">
            <a:schemeClr val="dk1"/>
          </a:fontRef>
        </p:style>
        <p:txBody>
          <a:bodyPr tIns="0" rtlCol="0" anchor="ctr" anchorCtr="0"/>
          <a:lstStyle/>
          <a:p>
            <a:pPr algn="ctr"/>
            <a:r>
              <a:rPr lang="en-US" sz="3200" dirty="0">
                <a:latin typeface="Heydings Icons" panose="02000509000000000000" pitchFamily="49" charset="0"/>
              </a:rPr>
              <a:t>H</a:t>
            </a:r>
            <a:endParaRPr lang="en-US" dirty="0">
              <a:latin typeface="Heydings Icons" panose="02000509000000000000" pitchFamily="49" charset="0"/>
            </a:endParaRPr>
          </a:p>
        </p:txBody>
      </p:sp>
      <p:sp>
        <p:nvSpPr>
          <p:cNvPr id="90" name="Oval 89">
            <a:extLst>
              <a:ext uri="{FF2B5EF4-FFF2-40B4-BE49-F238E27FC236}">
                <a16:creationId xmlns:a16="http://schemas.microsoft.com/office/drawing/2014/main" id="{E13D4B04-05FE-4795-949D-CD0263F01268}"/>
              </a:ext>
            </a:extLst>
          </p:cNvPr>
          <p:cNvSpPr/>
          <p:nvPr/>
        </p:nvSpPr>
        <p:spPr>
          <a:xfrm>
            <a:off x="8399844" y="2762497"/>
            <a:ext cx="609600" cy="609600"/>
          </a:xfrm>
          <a:prstGeom prst="ellipse">
            <a:avLst/>
          </a:prstGeom>
        </p:spPr>
        <p:style>
          <a:lnRef idx="2">
            <a:schemeClr val="dk1"/>
          </a:lnRef>
          <a:fillRef idx="1">
            <a:schemeClr val="lt1"/>
          </a:fillRef>
          <a:effectRef idx="0">
            <a:schemeClr val="dk1"/>
          </a:effectRef>
          <a:fontRef idx="minor">
            <a:schemeClr val="dk1"/>
          </a:fontRef>
        </p:style>
        <p:txBody>
          <a:bodyPr tIns="0" rtlCol="0" anchor="ctr"/>
          <a:lstStyle/>
          <a:p>
            <a:pPr algn="ctr"/>
            <a:r>
              <a:rPr lang="en-US" sz="2800" dirty="0">
                <a:latin typeface="Heydings Icons" panose="02000509000000000000" pitchFamily="49" charset="0"/>
              </a:rPr>
              <a:t>k</a:t>
            </a:r>
            <a:endParaRPr lang="en-US" dirty="0">
              <a:latin typeface="Heydings Icons" panose="02000509000000000000" pitchFamily="49" charset="0"/>
            </a:endParaRPr>
          </a:p>
        </p:txBody>
      </p:sp>
      <p:sp>
        <p:nvSpPr>
          <p:cNvPr id="91" name="Partial Circle 90">
            <a:extLst>
              <a:ext uri="{FF2B5EF4-FFF2-40B4-BE49-F238E27FC236}">
                <a16:creationId xmlns:a16="http://schemas.microsoft.com/office/drawing/2014/main" id="{E145E93B-1019-4C1E-A9AF-3CABFCEBCCB2}"/>
              </a:ext>
            </a:extLst>
          </p:cNvPr>
          <p:cNvSpPr/>
          <p:nvPr/>
        </p:nvSpPr>
        <p:spPr>
          <a:xfrm>
            <a:off x="6653908" y="4397141"/>
            <a:ext cx="5029200" cy="5029200"/>
          </a:xfrm>
          <a:prstGeom prst="pie">
            <a:avLst>
              <a:gd name="adj1" fmla="val 10827392"/>
              <a:gd name="adj2" fmla="val 1620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endParaRPr>
          </a:p>
        </p:txBody>
      </p:sp>
      <p:cxnSp>
        <p:nvCxnSpPr>
          <p:cNvPr id="92" name="Straight Connector 91">
            <a:extLst>
              <a:ext uri="{FF2B5EF4-FFF2-40B4-BE49-F238E27FC236}">
                <a16:creationId xmlns:a16="http://schemas.microsoft.com/office/drawing/2014/main" id="{E4A5D32D-6996-4D91-A311-00C63A690F29}"/>
              </a:ext>
            </a:extLst>
          </p:cNvPr>
          <p:cNvCxnSpPr>
            <a:cxnSpLocks/>
          </p:cNvCxnSpPr>
          <p:nvPr/>
        </p:nvCxnSpPr>
        <p:spPr>
          <a:xfrm flipH="1" flipV="1">
            <a:off x="6958708" y="5692541"/>
            <a:ext cx="2209800" cy="1219200"/>
          </a:xfrm>
          <a:prstGeom prst="line">
            <a:avLst/>
          </a:prstGeom>
          <a:effectLst/>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FFA3F742-E967-4292-B1F2-45675E49535A}"/>
              </a:ext>
            </a:extLst>
          </p:cNvPr>
          <p:cNvCxnSpPr>
            <a:cxnSpLocks/>
          </p:cNvCxnSpPr>
          <p:nvPr/>
        </p:nvCxnSpPr>
        <p:spPr>
          <a:xfrm flipH="1" flipV="1">
            <a:off x="7873108" y="4778141"/>
            <a:ext cx="1295400" cy="2133600"/>
          </a:xfrm>
          <a:prstGeom prst="line">
            <a:avLst/>
          </a:prstGeom>
          <a:effectLst/>
        </p:spPr>
        <p:style>
          <a:lnRef idx="3">
            <a:schemeClr val="dk1"/>
          </a:lnRef>
          <a:fillRef idx="0">
            <a:schemeClr val="dk1"/>
          </a:fillRef>
          <a:effectRef idx="2">
            <a:schemeClr val="dk1"/>
          </a:effectRef>
          <a:fontRef idx="minor">
            <a:schemeClr val="tx1"/>
          </a:fontRef>
        </p:style>
      </p:cxnSp>
      <p:sp>
        <p:nvSpPr>
          <p:cNvPr id="94" name="Partial Circle 93">
            <a:extLst>
              <a:ext uri="{FF2B5EF4-FFF2-40B4-BE49-F238E27FC236}">
                <a16:creationId xmlns:a16="http://schemas.microsoft.com/office/drawing/2014/main" id="{ED1D121E-C9D8-4471-B030-952B21661325}"/>
              </a:ext>
            </a:extLst>
          </p:cNvPr>
          <p:cNvSpPr/>
          <p:nvPr/>
        </p:nvSpPr>
        <p:spPr>
          <a:xfrm>
            <a:off x="7405780" y="5149013"/>
            <a:ext cx="3525456" cy="3525456"/>
          </a:xfrm>
          <a:prstGeom prst="pie">
            <a:avLst>
              <a:gd name="adj1" fmla="val 10827392"/>
              <a:gd name="adj2" fmla="val 16200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95" name="Arrow: Quad 94">
            <a:extLst>
              <a:ext uri="{FF2B5EF4-FFF2-40B4-BE49-F238E27FC236}">
                <a16:creationId xmlns:a16="http://schemas.microsoft.com/office/drawing/2014/main" id="{A46C07B8-DC04-4489-A173-8E9193ADF5B6}"/>
              </a:ext>
            </a:extLst>
          </p:cNvPr>
          <p:cNvSpPr/>
          <p:nvPr/>
        </p:nvSpPr>
        <p:spPr>
          <a:xfrm rot="2700000">
            <a:off x="370451" y="4760814"/>
            <a:ext cx="1755969" cy="1755969"/>
          </a:xfrm>
          <a:prstGeom prst="quadArrow">
            <a:avLst>
              <a:gd name="adj1" fmla="val 0"/>
              <a:gd name="adj2" fmla="val 22500"/>
              <a:gd name="adj3" fmla="val 22500"/>
            </a:avLst>
          </a:prstGeom>
          <a:solidFill>
            <a:schemeClr val="bg1">
              <a:lumMod val="95000"/>
              <a:alpha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a:extLst>
              <a:ext uri="{FF2B5EF4-FFF2-40B4-BE49-F238E27FC236}">
                <a16:creationId xmlns:a16="http://schemas.microsoft.com/office/drawing/2014/main" id="{848A230C-992E-4D45-A345-B2D791BEFD80}"/>
              </a:ext>
            </a:extLst>
          </p:cNvPr>
          <p:cNvSpPr/>
          <p:nvPr/>
        </p:nvSpPr>
        <p:spPr>
          <a:xfrm>
            <a:off x="884739" y="5275101"/>
            <a:ext cx="727397" cy="727397"/>
          </a:xfrm>
          <a:prstGeom prst="ellipse">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tangle 96">
            <a:extLst>
              <a:ext uri="{FF2B5EF4-FFF2-40B4-BE49-F238E27FC236}">
                <a16:creationId xmlns:a16="http://schemas.microsoft.com/office/drawing/2014/main" id="{0F5C9B6F-B953-4E4B-88C0-828B4DD431CD}"/>
              </a:ext>
            </a:extLst>
          </p:cNvPr>
          <p:cNvSpPr/>
          <p:nvPr/>
        </p:nvSpPr>
        <p:spPr>
          <a:xfrm>
            <a:off x="187003" y="110803"/>
            <a:ext cx="1946597" cy="1946597"/>
          </a:xfrm>
          <a:prstGeom prst="rect">
            <a:avLst/>
          </a:prstGeom>
          <a:solidFill>
            <a:schemeClr val="bg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Rectangle: Single Corner Snipped 97">
            <a:extLst>
              <a:ext uri="{FF2B5EF4-FFF2-40B4-BE49-F238E27FC236}">
                <a16:creationId xmlns:a16="http://schemas.microsoft.com/office/drawing/2014/main" id="{B746CA05-334E-4817-A218-503A4A17D991}"/>
              </a:ext>
            </a:extLst>
          </p:cNvPr>
          <p:cNvSpPr/>
          <p:nvPr/>
        </p:nvSpPr>
        <p:spPr>
          <a:xfrm flipV="1">
            <a:off x="4572000" y="-3"/>
            <a:ext cx="1539915" cy="762002"/>
          </a:xfrm>
          <a:prstGeom prst="snip1Rect">
            <a:avLst>
              <a:gd name="adj" fmla="val 50000"/>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Triangle 98">
            <a:extLst>
              <a:ext uri="{FF2B5EF4-FFF2-40B4-BE49-F238E27FC236}">
                <a16:creationId xmlns:a16="http://schemas.microsoft.com/office/drawing/2014/main" id="{8A0524EC-4539-4F08-AEF0-9BF8FB43BF49}"/>
              </a:ext>
            </a:extLst>
          </p:cNvPr>
          <p:cNvSpPr/>
          <p:nvPr/>
        </p:nvSpPr>
        <p:spPr>
          <a:xfrm flipV="1">
            <a:off x="304799" y="245159"/>
            <a:ext cx="1580903" cy="1580903"/>
          </a:xfrm>
          <a:prstGeom prst="rtTriangle">
            <a:avLst/>
          </a:prstGeom>
          <a:solidFill>
            <a:srgbClr val="92D050">
              <a:alpha val="7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ight Triangle 99">
            <a:extLst>
              <a:ext uri="{FF2B5EF4-FFF2-40B4-BE49-F238E27FC236}">
                <a16:creationId xmlns:a16="http://schemas.microsoft.com/office/drawing/2014/main" id="{0FDCBC2C-D115-48F1-BDDA-62199F00AB58}"/>
              </a:ext>
            </a:extLst>
          </p:cNvPr>
          <p:cNvSpPr/>
          <p:nvPr/>
        </p:nvSpPr>
        <p:spPr>
          <a:xfrm rot="10800000" flipV="1">
            <a:off x="421084" y="332587"/>
            <a:ext cx="1580903" cy="1580903"/>
          </a:xfrm>
          <a:prstGeom prst="rtTriangle">
            <a:avLst/>
          </a:prstGeom>
          <a:solidFill>
            <a:srgbClr val="92D050">
              <a:alpha val="7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99143D59-4556-4CA5-A2A1-D81EA75FF2FF}"/>
              </a:ext>
            </a:extLst>
          </p:cNvPr>
          <p:cNvSpPr txBox="1"/>
          <p:nvPr/>
        </p:nvSpPr>
        <p:spPr>
          <a:xfrm>
            <a:off x="5362454" y="57834"/>
            <a:ext cx="381000" cy="646331"/>
          </a:xfrm>
          <a:prstGeom prst="rect">
            <a:avLst/>
          </a:prstGeom>
          <a:noFill/>
        </p:spPr>
        <p:txBody>
          <a:bodyPr wrap="square" rtlCol="0">
            <a:spAutoFit/>
          </a:bodyPr>
          <a:lstStyle/>
          <a:p>
            <a:r>
              <a:rPr lang="en-US" sz="3600" dirty="0">
                <a:solidFill>
                  <a:schemeClr val="bg1"/>
                </a:solidFill>
              </a:rPr>
              <a:t>3</a:t>
            </a:r>
          </a:p>
        </p:txBody>
      </p:sp>
      <p:sp>
        <p:nvSpPr>
          <p:cNvPr id="102" name="Rectangle: Top Corners Snipped 101">
            <a:extLst>
              <a:ext uri="{FF2B5EF4-FFF2-40B4-BE49-F238E27FC236}">
                <a16:creationId xmlns:a16="http://schemas.microsoft.com/office/drawing/2014/main" id="{E1172AC2-1E6C-49C0-9355-27D94C2F4E59}"/>
              </a:ext>
            </a:extLst>
          </p:cNvPr>
          <p:cNvSpPr/>
          <p:nvPr/>
        </p:nvSpPr>
        <p:spPr>
          <a:xfrm>
            <a:off x="3755896" y="304799"/>
            <a:ext cx="1628654" cy="914401"/>
          </a:xfrm>
          <a:prstGeom prst="snip2SameRect">
            <a:avLst>
              <a:gd name="adj1" fmla="val 50000"/>
              <a:gd name="adj2" fmla="val 50000"/>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bg1"/>
                </a:solidFill>
              </a:rPr>
              <a:t>08:43</a:t>
            </a:r>
          </a:p>
        </p:txBody>
      </p:sp>
      <p:sp>
        <p:nvSpPr>
          <p:cNvPr id="103" name="Rectangle 102">
            <a:extLst>
              <a:ext uri="{FF2B5EF4-FFF2-40B4-BE49-F238E27FC236}">
                <a16:creationId xmlns:a16="http://schemas.microsoft.com/office/drawing/2014/main" id="{2E7268B1-3AD0-4E04-B085-C13F7223FFD8}"/>
              </a:ext>
            </a:extLst>
          </p:cNvPr>
          <p:cNvSpPr/>
          <p:nvPr/>
        </p:nvSpPr>
        <p:spPr>
          <a:xfrm>
            <a:off x="6111915" y="7427"/>
            <a:ext cx="2556556" cy="160762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t" anchorCtr="0"/>
          <a:lstStyle/>
          <a:p>
            <a:r>
              <a:rPr lang="en-US" sz="1000" dirty="0"/>
              <a:t>[team] Spearhead: GO </a:t>
            </a:r>
            <a:r>
              <a:rPr lang="en-US" sz="1000" dirty="0" err="1"/>
              <a:t>GO</a:t>
            </a:r>
            <a:r>
              <a:rPr lang="en-US" sz="1000" dirty="0"/>
              <a:t> </a:t>
            </a:r>
            <a:r>
              <a:rPr lang="en-US" sz="1000" dirty="0" err="1"/>
              <a:t>GO</a:t>
            </a:r>
            <a:endParaRPr lang="en-US" sz="1000" dirty="0"/>
          </a:p>
          <a:p>
            <a:r>
              <a:rPr lang="en-US" sz="1000" dirty="0"/>
              <a:t>[team] Jaxson: How to Attack?</a:t>
            </a:r>
          </a:p>
          <a:p>
            <a:r>
              <a:rPr lang="en-US" sz="1000" dirty="0"/>
              <a:t>[team] Spearhead: DID YOU NOT PLAY THE TUTORIAL?</a:t>
            </a:r>
          </a:p>
          <a:p>
            <a:r>
              <a:rPr lang="en-US" sz="1000" dirty="0"/>
              <a:t>[team] Starman420: Just press that button which looks like a sword okay!</a:t>
            </a:r>
          </a:p>
          <a:p>
            <a:endParaRPr lang="en-US" sz="1050" dirty="0"/>
          </a:p>
        </p:txBody>
      </p:sp>
      <p:sp>
        <p:nvSpPr>
          <p:cNvPr id="104" name="Rectangle 103">
            <a:extLst>
              <a:ext uri="{FF2B5EF4-FFF2-40B4-BE49-F238E27FC236}">
                <a16:creationId xmlns:a16="http://schemas.microsoft.com/office/drawing/2014/main" id="{665854A1-F6C0-4D81-B7F3-A1C273ABB17D}"/>
              </a:ext>
            </a:extLst>
          </p:cNvPr>
          <p:cNvSpPr/>
          <p:nvPr/>
        </p:nvSpPr>
        <p:spPr>
          <a:xfrm>
            <a:off x="6268929" y="1624341"/>
            <a:ext cx="2399542" cy="156394"/>
          </a:xfrm>
          <a:prstGeom prst="rect">
            <a:avLst/>
          </a:prstGeom>
          <a:solidFill>
            <a:schemeClr val="lt1">
              <a:alpha val="50000"/>
            </a:schemeClr>
          </a:solidFill>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Rectangle 104">
            <a:extLst>
              <a:ext uri="{FF2B5EF4-FFF2-40B4-BE49-F238E27FC236}">
                <a16:creationId xmlns:a16="http://schemas.microsoft.com/office/drawing/2014/main" id="{278ABFB7-22B5-4D82-A9EE-C0A0B2AB1B01}"/>
              </a:ext>
            </a:extLst>
          </p:cNvPr>
          <p:cNvSpPr/>
          <p:nvPr/>
        </p:nvSpPr>
        <p:spPr>
          <a:xfrm>
            <a:off x="8359189" y="1622482"/>
            <a:ext cx="304799" cy="158253"/>
          </a:xfrm>
          <a:prstGeom prst="rect">
            <a:avLst/>
          </a:prstGeom>
          <a:solidFill>
            <a:schemeClr val="lt1">
              <a:alpha val="50000"/>
            </a:schemeClr>
          </a:solidFill>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Rectangle 105">
            <a:hlinkClick r:id="rId4" action="ppaction://hlinksldjump"/>
            <a:extLst>
              <a:ext uri="{FF2B5EF4-FFF2-40B4-BE49-F238E27FC236}">
                <a16:creationId xmlns:a16="http://schemas.microsoft.com/office/drawing/2014/main" id="{BD9A4F50-B123-4FDE-971C-59D42DD7ADEB}"/>
              </a:ext>
            </a:extLst>
          </p:cNvPr>
          <p:cNvSpPr/>
          <p:nvPr/>
        </p:nvSpPr>
        <p:spPr>
          <a:xfrm>
            <a:off x="8520553" y="-194369"/>
            <a:ext cx="887534" cy="83022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4000" dirty="0">
                <a:solidFill>
                  <a:schemeClr val="tx1"/>
                </a:solidFill>
              </a:rPr>
              <a:t>x</a:t>
            </a:r>
          </a:p>
        </p:txBody>
      </p:sp>
      <p:sp>
        <p:nvSpPr>
          <p:cNvPr id="107" name="Freeform: Shape 106">
            <a:extLst>
              <a:ext uri="{FF2B5EF4-FFF2-40B4-BE49-F238E27FC236}">
                <a16:creationId xmlns:a16="http://schemas.microsoft.com/office/drawing/2014/main" id="{B27616FF-4FA5-4FEB-A2DC-EDFABB6BA117}"/>
              </a:ext>
            </a:extLst>
          </p:cNvPr>
          <p:cNvSpPr/>
          <p:nvPr/>
        </p:nvSpPr>
        <p:spPr>
          <a:xfrm>
            <a:off x="8049381" y="5858222"/>
            <a:ext cx="1319273" cy="1274982"/>
          </a:xfrm>
          <a:custGeom>
            <a:avLst/>
            <a:gdLst>
              <a:gd name="connsiteX0" fmla="*/ 0 w 1631577"/>
              <a:gd name="connsiteY0" fmla="*/ 0 h 1371600"/>
              <a:gd name="connsiteX1" fmla="*/ 0 w 1631577"/>
              <a:gd name="connsiteY1" fmla="*/ 0 h 1371600"/>
              <a:gd name="connsiteX2" fmla="*/ 62753 w 1631577"/>
              <a:gd name="connsiteY2" fmla="*/ 788894 h 1371600"/>
              <a:gd name="connsiteX3" fmla="*/ 1281953 w 1631577"/>
              <a:gd name="connsiteY3" fmla="*/ 1371600 h 1371600"/>
              <a:gd name="connsiteX4" fmla="*/ 1631577 w 1631577"/>
              <a:gd name="connsiteY4" fmla="*/ 977153 h 1371600"/>
              <a:gd name="connsiteX5" fmla="*/ 833718 w 1631577"/>
              <a:gd name="connsiteY5" fmla="*/ 17930 h 1371600"/>
              <a:gd name="connsiteX6" fmla="*/ 0 w 1631577"/>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1577" h="1371600">
                <a:moveTo>
                  <a:pt x="0" y="0"/>
                </a:moveTo>
                <a:lnTo>
                  <a:pt x="0" y="0"/>
                </a:lnTo>
                <a:lnTo>
                  <a:pt x="62753" y="788894"/>
                </a:lnTo>
                <a:lnTo>
                  <a:pt x="1281953" y="1371600"/>
                </a:lnTo>
                <a:lnTo>
                  <a:pt x="1631577" y="977153"/>
                </a:lnTo>
                <a:lnTo>
                  <a:pt x="833718" y="17930"/>
                </a:lnTo>
                <a:lnTo>
                  <a:pt x="0" y="0"/>
                </a:lnTo>
                <a:close/>
              </a:path>
            </a:pathLst>
          </a:custGeom>
          <a:solidFill>
            <a:schemeClr val="bg1">
              <a:lumMod val="75000"/>
            </a:schemeClr>
          </a:solidFill>
          <a:ln>
            <a:noFill/>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55068D7A-2E56-4626-8A54-4449A4193A6A}"/>
              </a:ext>
            </a:extLst>
          </p:cNvPr>
          <p:cNvCxnSpPr>
            <a:cxnSpLocks/>
          </p:cNvCxnSpPr>
          <p:nvPr/>
        </p:nvCxnSpPr>
        <p:spPr>
          <a:xfrm>
            <a:off x="8177908" y="5997342"/>
            <a:ext cx="1254687" cy="1135862"/>
          </a:xfrm>
          <a:prstGeom prst="line">
            <a:avLst/>
          </a:prstGeom>
          <a:ln>
            <a:solidFill>
              <a:schemeClr val="bg1"/>
            </a:solidFill>
          </a:ln>
          <a:effectLst/>
        </p:spPr>
        <p:style>
          <a:lnRef idx="3">
            <a:schemeClr val="dk1"/>
          </a:lnRef>
          <a:fillRef idx="0">
            <a:schemeClr val="dk1"/>
          </a:fillRef>
          <a:effectRef idx="2">
            <a:schemeClr val="dk1"/>
          </a:effectRef>
          <a:fontRef idx="minor">
            <a:schemeClr val="tx1"/>
          </a:fontRef>
        </p:style>
      </p:cxnSp>
      <p:pic>
        <p:nvPicPr>
          <p:cNvPr id="109" name="Picture 108">
            <a:extLst>
              <a:ext uri="{FF2B5EF4-FFF2-40B4-BE49-F238E27FC236}">
                <a16:creationId xmlns:a16="http://schemas.microsoft.com/office/drawing/2014/main" id="{432165E7-3185-4AFC-9A9C-86F5C7B8F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02" y="3556201"/>
            <a:ext cx="621518" cy="621518"/>
          </a:xfrm>
          <a:prstGeom prst="rect">
            <a:avLst/>
          </a:prstGeom>
        </p:spPr>
      </p:pic>
      <p:pic>
        <p:nvPicPr>
          <p:cNvPr id="110" name="Picture 109">
            <a:extLst>
              <a:ext uri="{FF2B5EF4-FFF2-40B4-BE49-F238E27FC236}">
                <a16:creationId xmlns:a16="http://schemas.microsoft.com/office/drawing/2014/main" id="{23EBC569-93FF-4010-B90B-E522269D67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344" y="2802841"/>
            <a:ext cx="637401" cy="626160"/>
          </a:xfrm>
          <a:prstGeom prst="rect">
            <a:avLst/>
          </a:prstGeom>
        </p:spPr>
      </p:pic>
      <p:sp>
        <p:nvSpPr>
          <p:cNvPr id="111" name="TextBox 110">
            <a:extLst>
              <a:ext uri="{FF2B5EF4-FFF2-40B4-BE49-F238E27FC236}">
                <a16:creationId xmlns:a16="http://schemas.microsoft.com/office/drawing/2014/main" id="{478BEFF0-2733-4D46-94AA-12BDD17B8321}"/>
              </a:ext>
            </a:extLst>
          </p:cNvPr>
          <p:cNvSpPr txBox="1"/>
          <p:nvPr/>
        </p:nvSpPr>
        <p:spPr>
          <a:xfrm>
            <a:off x="6771870" y="6193798"/>
            <a:ext cx="1803150" cy="369332"/>
          </a:xfrm>
          <a:prstGeom prst="rect">
            <a:avLst/>
          </a:prstGeom>
          <a:noFill/>
        </p:spPr>
        <p:txBody>
          <a:bodyPr wrap="square" rtlCol="0">
            <a:spAutoFit/>
          </a:bodyPr>
          <a:lstStyle/>
          <a:p>
            <a:r>
              <a:rPr lang="en-US" dirty="0"/>
              <a:t>Skill 1</a:t>
            </a:r>
          </a:p>
        </p:txBody>
      </p:sp>
      <p:sp>
        <p:nvSpPr>
          <p:cNvPr id="112" name="TextBox 111">
            <a:extLst>
              <a:ext uri="{FF2B5EF4-FFF2-40B4-BE49-F238E27FC236}">
                <a16:creationId xmlns:a16="http://schemas.microsoft.com/office/drawing/2014/main" id="{FD6E90E2-5FCF-4088-9837-3E85C455DE9E}"/>
              </a:ext>
            </a:extLst>
          </p:cNvPr>
          <p:cNvSpPr txBox="1"/>
          <p:nvPr/>
        </p:nvSpPr>
        <p:spPr>
          <a:xfrm>
            <a:off x="7276333" y="5239969"/>
            <a:ext cx="1803150" cy="369332"/>
          </a:xfrm>
          <a:prstGeom prst="rect">
            <a:avLst/>
          </a:prstGeom>
          <a:noFill/>
        </p:spPr>
        <p:txBody>
          <a:bodyPr wrap="square" rtlCol="0">
            <a:spAutoFit/>
          </a:bodyPr>
          <a:lstStyle/>
          <a:p>
            <a:r>
              <a:rPr lang="en-US" dirty="0"/>
              <a:t>Skill 2</a:t>
            </a:r>
          </a:p>
        </p:txBody>
      </p:sp>
      <p:sp>
        <p:nvSpPr>
          <p:cNvPr id="113" name="TextBox 112">
            <a:extLst>
              <a:ext uri="{FF2B5EF4-FFF2-40B4-BE49-F238E27FC236}">
                <a16:creationId xmlns:a16="http://schemas.microsoft.com/office/drawing/2014/main" id="{6E269B4B-079E-418C-86FA-656C38C2D1FC}"/>
              </a:ext>
            </a:extLst>
          </p:cNvPr>
          <p:cNvSpPr txBox="1"/>
          <p:nvPr/>
        </p:nvSpPr>
        <p:spPr>
          <a:xfrm>
            <a:off x="8266933" y="4678976"/>
            <a:ext cx="1803150" cy="369332"/>
          </a:xfrm>
          <a:prstGeom prst="rect">
            <a:avLst/>
          </a:prstGeom>
          <a:noFill/>
        </p:spPr>
        <p:txBody>
          <a:bodyPr wrap="square" rtlCol="0">
            <a:spAutoFit/>
          </a:bodyPr>
          <a:lstStyle/>
          <a:p>
            <a:r>
              <a:rPr lang="en-US" dirty="0" err="1"/>
              <a:t>Ult</a:t>
            </a:r>
            <a:r>
              <a:rPr lang="en-US" dirty="0"/>
              <a:t> Skill</a:t>
            </a:r>
          </a:p>
        </p:txBody>
      </p:sp>
      <p:pic>
        <p:nvPicPr>
          <p:cNvPr id="114" name="Picture 113">
            <a:extLst>
              <a:ext uri="{FF2B5EF4-FFF2-40B4-BE49-F238E27FC236}">
                <a16:creationId xmlns:a16="http://schemas.microsoft.com/office/drawing/2014/main" id="{51E42959-4A42-4948-9AA9-672DB60D39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0522" y="5858223"/>
            <a:ext cx="753408" cy="753408"/>
          </a:xfrm>
          <a:prstGeom prst="rect">
            <a:avLst/>
          </a:prstGeom>
        </p:spPr>
      </p:pic>
      <p:pic>
        <p:nvPicPr>
          <p:cNvPr id="115" name="Picture 114">
            <a:extLst>
              <a:ext uri="{FF2B5EF4-FFF2-40B4-BE49-F238E27FC236}">
                <a16:creationId xmlns:a16="http://schemas.microsoft.com/office/drawing/2014/main" id="{04BCDB1B-07D5-440E-BDE6-861FEC030F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5781" y="5858222"/>
            <a:ext cx="709810" cy="762002"/>
          </a:xfrm>
          <a:prstGeom prst="rect">
            <a:avLst/>
          </a:prstGeom>
        </p:spPr>
      </p:pic>
      <p:sp>
        <p:nvSpPr>
          <p:cNvPr id="30" name="Rectangle 29">
            <a:extLst>
              <a:ext uri="{FF2B5EF4-FFF2-40B4-BE49-F238E27FC236}">
                <a16:creationId xmlns:a16="http://schemas.microsoft.com/office/drawing/2014/main" id="{5B919B0E-2D3E-4123-AEE4-F071F2ABA485}"/>
              </a:ext>
            </a:extLst>
          </p:cNvPr>
          <p:cNvSpPr/>
          <p:nvPr/>
        </p:nvSpPr>
        <p:spPr>
          <a:xfrm>
            <a:off x="-15462" y="0"/>
            <a:ext cx="9159461" cy="6858000"/>
          </a:xfrm>
          <a:prstGeom prst="rect">
            <a:avLst/>
          </a:prstGeom>
          <a:solidFill>
            <a:schemeClr val="tx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2438400" y="914400"/>
            <a:ext cx="5204164" cy="4586136"/>
          </a:xfrm>
          <a:prstGeom prst="rect">
            <a:avLst/>
          </a:prstGeom>
          <a:solidFill>
            <a:schemeClr val="bg1">
              <a:lumMod val="95000"/>
              <a:alpha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a:hlinkClick r:id="rId9" action="ppaction://hlinksldjump"/>
          </p:cNvPr>
          <p:cNvSpPr/>
          <p:nvPr/>
        </p:nvSpPr>
        <p:spPr>
          <a:xfrm>
            <a:off x="6884866" y="826993"/>
            <a:ext cx="887534" cy="830228"/>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4000" dirty="0">
                <a:solidFill>
                  <a:schemeClr val="tx1"/>
                </a:solidFill>
              </a:rPr>
              <a:t>x</a:t>
            </a:r>
          </a:p>
        </p:txBody>
      </p:sp>
      <p:sp>
        <p:nvSpPr>
          <p:cNvPr id="29" name="Title 3"/>
          <p:cNvSpPr txBox="1">
            <a:spLocks/>
          </p:cNvSpPr>
          <p:nvPr/>
        </p:nvSpPr>
        <p:spPr>
          <a:xfrm>
            <a:off x="549531" y="903619"/>
            <a:ext cx="1888869" cy="761761"/>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Skills</a:t>
            </a:r>
          </a:p>
        </p:txBody>
      </p:sp>
      <p:sp>
        <p:nvSpPr>
          <p:cNvPr id="31" name="Title 3"/>
          <p:cNvSpPr txBox="1">
            <a:spLocks/>
          </p:cNvSpPr>
          <p:nvPr/>
        </p:nvSpPr>
        <p:spPr>
          <a:xfrm>
            <a:off x="549530" y="1657221"/>
            <a:ext cx="1888869" cy="761761"/>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Defense</a:t>
            </a:r>
          </a:p>
        </p:txBody>
      </p:sp>
      <p:sp>
        <p:nvSpPr>
          <p:cNvPr id="32" name="Title 3"/>
          <p:cNvSpPr txBox="1">
            <a:spLocks/>
          </p:cNvSpPr>
          <p:nvPr/>
        </p:nvSpPr>
        <p:spPr>
          <a:xfrm>
            <a:off x="872144" y="2418982"/>
            <a:ext cx="1888869" cy="761761"/>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Offense</a:t>
            </a:r>
          </a:p>
        </p:txBody>
      </p:sp>
      <p:sp>
        <p:nvSpPr>
          <p:cNvPr id="33" name="Oval 32"/>
          <p:cNvSpPr/>
          <p:nvPr/>
        </p:nvSpPr>
        <p:spPr>
          <a:xfrm>
            <a:off x="2990792" y="1685470"/>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Oval 33"/>
          <p:cNvSpPr/>
          <p:nvPr/>
        </p:nvSpPr>
        <p:spPr>
          <a:xfrm>
            <a:off x="2987715" y="2828529"/>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2987715" y="4027699"/>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Oval 35"/>
          <p:cNvSpPr/>
          <p:nvPr/>
        </p:nvSpPr>
        <p:spPr>
          <a:xfrm>
            <a:off x="5177182" y="1685470"/>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p:cNvSpPr/>
          <p:nvPr/>
        </p:nvSpPr>
        <p:spPr>
          <a:xfrm>
            <a:off x="4117853" y="1685470"/>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Oval 37"/>
          <p:cNvSpPr/>
          <p:nvPr/>
        </p:nvSpPr>
        <p:spPr>
          <a:xfrm>
            <a:off x="6220116" y="1685470"/>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4114800" y="2828529"/>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4114800" y="4027698"/>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6217039" y="2828529"/>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p:cNvSpPr/>
          <p:nvPr/>
        </p:nvSpPr>
        <p:spPr>
          <a:xfrm>
            <a:off x="5174105" y="4027697"/>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p:cNvSpPr/>
          <p:nvPr/>
        </p:nvSpPr>
        <p:spPr>
          <a:xfrm>
            <a:off x="5174105" y="2828529"/>
            <a:ext cx="757698" cy="7729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9419" y="3962049"/>
            <a:ext cx="886877" cy="886877"/>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3392" y="2810784"/>
            <a:ext cx="751346" cy="81285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936" y="1674968"/>
            <a:ext cx="793903" cy="793903"/>
          </a:xfrm>
          <a:prstGeom prst="rect">
            <a:avLst/>
          </a:prstGeom>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74104" y="2787135"/>
            <a:ext cx="799890" cy="821220"/>
          </a:xfrm>
          <a:prstGeom prst="rect">
            <a:avLst/>
          </a:prstGeom>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14800" y="2828529"/>
            <a:ext cx="779445" cy="769199"/>
          </a:xfrm>
          <a:prstGeom prst="rect">
            <a:avLst/>
          </a:prstGeom>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10927" y="4027699"/>
            <a:ext cx="783318" cy="783318"/>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39414" y="4026844"/>
            <a:ext cx="822167" cy="822167"/>
          </a:xfrm>
          <a:prstGeom prst="rect">
            <a:avLst/>
          </a:prstGeom>
        </p:spPr>
      </p:pic>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9120" y="2828529"/>
            <a:ext cx="786776" cy="786776"/>
          </a:xfrm>
          <a:prstGeom prst="rect">
            <a:avLst/>
          </a:prstGeom>
        </p:spPr>
      </p:pic>
      <p:pic>
        <p:nvPicPr>
          <p:cNvPr id="10" name="Picture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77182" y="1688750"/>
            <a:ext cx="799889" cy="799889"/>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95141" y="1688750"/>
            <a:ext cx="803169" cy="80316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2198" y="1685470"/>
            <a:ext cx="786776" cy="772901"/>
          </a:xfrm>
          <a:prstGeom prst="rect">
            <a:avLst/>
          </a:prstGeom>
        </p:spPr>
      </p:pic>
    </p:spTree>
    <p:extLst>
      <p:ext uri="{BB962C8B-B14F-4D97-AF65-F5344CB8AC3E}">
        <p14:creationId xmlns:p14="http://schemas.microsoft.com/office/powerpoint/2010/main" val="933973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p:nvSpPr>
        <p:spPr>
          <a:xfrm>
            <a:off x="228600" y="1697058"/>
            <a:ext cx="8686800" cy="500854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Rectangle 3"/>
          <p:cNvSpPr/>
          <p:nvPr/>
        </p:nvSpPr>
        <p:spPr>
          <a:xfrm>
            <a:off x="2438401" y="0"/>
            <a:ext cx="3886200" cy="83820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2514600" y="95934"/>
            <a:ext cx="742458" cy="646331"/>
          </a:xfrm>
          <a:prstGeom prst="rect">
            <a:avLst/>
          </a:prstGeom>
          <a:noFill/>
        </p:spPr>
        <p:txBody>
          <a:bodyPr wrap="square" rtlCol="0">
            <a:spAutoFit/>
          </a:bodyPr>
          <a:lstStyle/>
          <a:p>
            <a:r>
              <a:rPr lang="en-US" sz="3600" dirty="0"/>
              <a:t>10</a:t>
            </a:r>
          </a:p>
        </p:txBody>
      </p:sp>
      <p:sp>
        <p:nvSpPr>
          <p:cNvPr id="6" name="TextBox 5"/>
          <p:cNvSpPr txBox="1"/>
          <p:nvPr/>
        </p:nvSpPr>
        <p:spPr>
          <a:xfrm>
            <a:off x="5791200" y="95934"/>
            <a:ext cx="381000" cy="646331"/>
          </a:xfrm>
          <a:prstGeom prst="rect">
            <a:avLst/>
          </a:prstGeom>
          <a:noFill/>
        </p:spPr>
        <p:txBody>
          <a:bodyPr wrap="square" rtlCol="0">
            <a:spAutoFit/>
          </a:bodyPr>
          <a:lstStyle/>
          <a:p>
            <a:r>
              <a:rPr lang="en-US" sz="3600" dirty="0"/>
              <a:t>4</a:t>
            </a:r>
          </a:p>
        </p:txBody>
      </p:sp>
      <p:sp>
        <p:nvSpPr>
          <p:cNvPr id="7" name="TextBox 6"/>
          <p:cNvSpPr txBox="1"/>
          <p:nvPr/>
        </p:nvSpPr>
        <p:spPr>
          <a:xfrm>
            <a:off x="3352801" y="244753"/>
            <a:ext cx="2000741" cy="369332"/>
          </a:xfrm>
          <a:prstGeom prst="rect">
            <a:avLst/>
          </a:prstGeom>
          <a:noFill/>
        </p:spPr>
        <p:txBody>
          <a:bodyPr wrap="none" rtlCol="0">
            <a:spAutoFit/>
          </a:bodyPr>
          <a:lstStyle/>
          <a:p>
            <a:r>
              <a:rPr lang="en-US" dirty="0"/>
              <a:t>Match Time : 20:12</a:t>
            </a:r>
          </a:p>
        </p:txBody>
      </p:sp>
      <p:sp>
        <p:nvSpPr>
          <p:cNvPr id="8" name="Title 3"/>
          <p:cNvSpPr txBox="1">
            <a:spLocks/>
          </p:cNvSpPr>
          <p:nvPr/>
        </p:nvSpPr>
        <p:spPr>
          <a:xfrm>
            <a:off x="228600" y="990600"/>
            <a:ext cx="1295400" cy="706458"/>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Battle Stat</a:t>
            </a:r>
          </a:p>
        </p:txBody>
      </p:sp>
      <p:sp>
        <p:nvSpPr>
          <p:cNvPr id="9" name="Title 3"/>
          <p:cNvSpPr txBox="1">
            <a:spLocks/>
          </p:cNvSpPr>
          <p:nvPr/>
        </p:nvSpPr>
        <p:spPr>
          <a:xfrm>
            <a:off x="1524000" y="990600"/>
            <a:ext cx="1295400" cy="7064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Hero Stat</a:t>
            </a:r>
          </a:p>
        </p:txBody>
      </p:sp>
      <p:sp>
        <p:nvSpPr>
          <p:cNvPr id="11" name="Rectangle 10"/>
          <p:cNvSpPr/>
          <p:nvPr/>
        </p:nvSpPr>
        <p:spPr>
          <a:xfrm>
            <a:off x="3148599" y="1736332"/>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2438397" y="1728109"/>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3848096" y="1728109"/>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itle 3"/>
          <p:cNvSpPr txBox="1">
            <a:spLocks/>
          </p:cNvSpPr>
          <p:nvPr/>
        </p:nvSpPr>
        <p:spPr>
          <a:xfrm>
            <a:off x="457198" y="2261509"/>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19" name="Rectangle 18"/>
          <p:cNvSpPr/>
          <p:nvPr/>
        </p:nvSpPr>
        <p:spPr>
          <a:xfrm>
            <a:off x="462993" y="2275545"/>
            <a:ext cx="756210" cy="778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sp>
        <p:nvSpPr>
          <p:cNvPr id="20" name="TextBox 19"/>
          <p:cNvSpPr txBox="1"/>
          <p:nvPr/>
        </p:nvSpPr>
        <p:spPr>
          <a:xfrm>
            <a:off x="1219198" y="2300894"/>
            <a:ext cx="1319470" cy="738664"/>
          </a:xfrm>
          <a:prstGeom prst="rect">
            <a:avLst/>
          </a:prstGeom>
          <a:noFill/>
        </p:spPr>
        <p:txBody>
          <a:bodyPr wrap="square" rtlCol="0">
            <a:spAutoFit/>
          </a:bodyPr>
          <a:lstStyle/>
          <a:p>
            <a:r>
              <a:rPr lang="en-US" sz="1400" dirty="0"/>
              <a:t>Your Nickname </a:t>
            </a:r>
            <a:r>
              <a:rPr lang="en-US" sz="1400" dirty="0" err="1"/>
              <a:t>Elleanor</a:t>
            </a:r>
            <a:endParaRPr lang="en-US" sz="1400" dirty="0"/>
          </a:p>
          <a:p>
            <a:r>
              <a:rPr lang="en-US" sz="1400" dirty="0"/>
              <a:t>$ 6,180</a:t>
            </a:r>
          </a:p>
        </p:txBody>
      </p:sp>
      <p:sp>
        <p:nvSpPr>
          <p:cNvPr id="21" name="TextBox 20"/>
          <p:cNvSpPr txBox="1"/>
          <p:nvPr/>
        </p:nvSpPr>
        <p:spPr>
          <a:xfrm>
            <a:off x="2563071" y="2303358"/>
            <a:ext cx="284052" cy="369332"/>
          </a:xfrm>
          <a:prstGeom prst="rect">
            <a:avLst/>
          </a:prstGeom>
          <a:noFill/>
        </p:spPr>
        <p:txBody>
          <a:bodyPr wrap="square" rtlCol="0">
            <a:spAutoFit/>
          </a:bodyPr>
          <a:lstStyle/>
          <a:p>
            <a:r>
              <a:rPr lang="en-US" dirty="0"/>
              <a:t>x</a:t>
            </a:r>
          </a:p>
        </p:txBody>
      </p:sp>
      <p:sp>
        <p:nvSpPr>
          <p:cNvPr id="22" name="TextBox 21"/>
          <p:cNvSpPr txBox="1"/>
          <p:nvPr/>
        </p:nvSpPr>
        <p:spPr>
          <a:xfrm>
            <a:off x="3262568" y="2303358"/>
            <a:ext cx="284052" cy="369332"/>
          </a:xfrm>
          <a:prstGeom prst="rect">
            <a:avLst/>
          </a:prstGeom>
          <a:noFill/>
        </p:spPr>
        <p:txBody>
          <a:bodyPr wrap="square" rtlCol="0">
            <a:spAutoFit/>
          </a:bodyPr>
          <a:lstStyle/>
          <a:p>
            <a:r>
              <a:rPr lang="en-US" dirty="0"/>
              <a:t>x</a:t>
            </a:r>
          </a:p>
        </p:txBody>
      </p:sp>
      <p:sp>
        <p:nvSpPr>
          <p:cNvPr id="23" name="TextBox 22"/>
          <p:cNvSpPr txBox="1"/>
          <p:nvPr/>
        </p:nvSpPr>
        <p:spPr>
          <a:xfrm>
            <a:off x="3972770" y="2303358"/>
            <a:ext cx="284052" cy="369332"/>
          </a:xfrm>
          <a:prstGeom prst="rect">
            <a:avLst/>
          </a:prstGeom>
          <a:noFill/>
        </p:spPr>
        <p:txBody>
          <a:bodyPr wrap="square" rtlCol="0">
            <a:spAutoFit/>
          </a:bodyPr>
          <a:lstStyle/>
          <a:p>
            <a:r>
              <a:rPr lang="en-US" dirty="0"/>
              <a:t>x</a:t>
            </a:r>
          </a:p>
        </p:txBody>
      </p:sp>
      <p:sp>
        <p:nvSpPr>
          <p:cNvPr id="25" name="Rectangle 24"/>
          <p:cNvSpPr/>
          <p:nvPr/>
        </p:nvSpPr>
        <p:spPr>
          <a:xfrm>
            <a:off x="2484697" y="2684263"/>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3238499" y="2687587"/>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a:off x="2863959" y="2687587"/>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p:cNvSpPr/>
          <p:nvPr/>
        </p:nvSpPr>
        <p:spPr>
          <a:xfrm>
            <a:off x="3619498" y="2687587"/>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4000497" y="2676172"/>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itle 3"/>
          <p:cNvSpPr txBox="1">
            <a:spLocks/>
          </p:cNvSpPr>
          <p:nvPr/>
        </p:nvSpPr>
        <p:spPr>
          <a:xfrm>
            <a:off x="457200" y="3060135"/>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32" name="TextBox 31"/>
          <p:cNvSpPr txBox="1"/>
          <p:nvPr/>
        </p:nvSpPr>
        <p:spPr>
          <a:xfrm>
            <a:off x="1219200" y="3099520"/>
            <a:ext cx="1219200" cy="738664"/>
          </a:xfrm>
          <a:prstGeom prst="rect">
            <a:avLst/>
          </a:prstGeom>
          <a:noFill/>
        </p:spPr>
        <p:txBody>
          <a:bodyPr wrap="square" rtlCol="0">
            <a:spAutoFit/>
          </a:bodyPr>
          <a:lstStyle/>
          <a:p>
            <a:r>
              <a:rPr lang="en-US" sz="1400" dirty="0"/>
              <a:t>Player’s Name</a:t>
            </a:r>
          </a:p>
          <a:p>
            <a:r>
              <a:rPr lang="en-US" sz="1400" dirty="0"/>
              <a:t>Hero’s Name</a:t>
            </a:r>
          </a:p>
          <a:p>
            <a:r>
              <a:rPr lang="en-US" sz="1400" dirty="0"/>
              <a:t>Money</a:t>
            </a:r>
          </a:p>
        </p:txBody>
      </p:sp>
      <p:sp>
        <p:nvSpPr>
          <p:cNvPr id="33" name="TextBox 32"/>
          <p:cNvSpPr txBox="1"/>
          <p:nvPr/>
        </p:nvSpPr>
        <p:spPr>
          <a:xfrm>
            <a:off x="2563073" y="3101984"/>
            <a:ext cx="284052" cy="369332"/>
          </a:xfrm>
          <a:prstGeom prst="rect">
            <a:avLst/>
          </a:prstGeom>
          <a:noFill/>
        </p:spPr>
        <p:txBody>
          <a:bodyPr wrap="none" rtlCol="0">
            <a:spAutoFit/>
          </a:bodyPr>
          <a:lstStyle/>
          <a:p>
            <a:r>
              <a:rPr lang="en-US" dirty="0"/>
              <a:t>x</a:t>
            </a:r>
          </a:p>
        </p:txBody>
      </p:sp>
      <p:sp>
        <p:nvSpPr>
          <p:cNvPr id="34" name="TextBox 33"/>
          <p:cNvSpPr txBox="1"/>
          <p:nvPr/>
        </p:nvSpPr>
        <p:spPr>
          <a:xfrm>
            <a:off x="3262570" y="3101984"/>
            <a:ext cx="284052" cy="369332"/>
          </a:xfrm>
          <a:prstGeom prst="rect">
            <a:avLst/>
          </a:prstGeom>
          <a:noFill/>
        </p:spPr>
        <p:txBody>
          <a:bodyPr wrap="none" rtlCol="0">
            <a:spAutoFit/>
          </a:bodyPr>
          <a:lstStyle/>
          <a:p>
            <a:r>
              <a:rPr lang="en-US" dirty="0"/>
              <a:t>x</a:t>
            </a:r>
          </a:p>
        </p:txBody>
      </p:sp>
      <p:sp>
        <p:nvSpPr>
          <p:cNvPr id="35" name="TextBox 34"/>
          <p:cNvSpPr txBox="1"/>
          <p:nvPr/>
        </p:nvSpPr>
        <p:spPr>
          <a:xfrm>
            <a:off x="3972772" y="3101984"/>
            <a:ext cx="284052" cy="369332"/>
          </a:xfrm>
          <a:prstGeom prst="rect">
            <a:avLst/>
          </a:prstGeom>
          <a:noFill/>
        </p:spPr>
        <p:txBody>
          <a:bodyPr wrap="none" rtlCol="0">
            <a:spAutoFit/>
          </a:bodyPr>
          <a:lstStyle/>
          <a:p>
            <a:r>
              <a:rPr lang="en-US" dirty="0"/>
              <a:t>x</a:t>
            </a:r>
          </a:p>
        </p:txBody>
      </p:sp>
      <p:sp>
        <p:nvSpPr>
          <p:cNvPr id="36" name="Rectangle 35"/>
          <p:cNvSpPr/>
          <p:nvPr/>
        </p:nvSpPr>
        <p:spPr>
          <a:xfrm>
            <a:off x="2484699" y="3482889"/>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p:cNvSpPr/>
          <p:nvPr/>
        </p:nvSpPr>
        <p:spPr>
          <a:xfrm>
            <a:off x="3238501" y="3486213"/>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p:cNvSpPr/>
          <p:nvPr/>
        </p:nvSpPr>
        <p:spPr>
          <a:xfrm>
            <a:off x="2863961" y="3486213"/>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p:cNvSpPr/>
          <p:nvPr/>
        </p:nvSpPr>
        <p:spPr>
          <a:xfrm>
            <a:off x="3619500" y="3486213"/>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p:cNvSpPr/>
          <p:nvPr/>
        </p:nvSpPr>
        <p:spPr>
          <a:xfrm>
            <a:off x="4000499" y="3474798"/>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itle 3"/>
          <p:cNvSpPr txBox="1">
            <a:spLocks/>
          </p:cNvSpPr>
          <p:nvPr/>
        </p:nvSpPr>
        <p:spPr>
          <a:xfrm>
            <a:off x="457200" y="3876929"/>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43" name="TextBox 42"/>
          <p:cNvSpPr txBox="1"/>
          <p:nvPr/>
        </p:nvSpPr>
        <p:spPr>
          <a:xfrm>
            <a:off x="1219200" y="3916314"/>
            <a:ext cx="1219200" cy="738664"/>
          </a:xfrm>
          <a:prstGeom prst="rect">
            <a:avLst/>
          </a:prstGeom>
          <a:noFill/>
        </p:spPr>
        <p:txBody>
          <a:bodyPr wrap="square" rtlCol="0">
            <a:spAutoFit/>
          </a:bodyPr>
          <a:lstStyle/>
          <a:p>
            <a:r>
              <a:rPr lang="en-US" sz="1400" dirty="0"/>
              <a:t>Player’s Name</a:t>
            </a:r>
          </a:p>
          <a:p>
            <a:r>
              <a:rPr lang="en-US" sz="1400" dirty="0"/>
              <a:t>Hero’s Name</a:t>
            </a:r>
          </a:p>
          <a:p>
            <a:r>
              <a:rPr lang="en-US" sz="1400" dirty="0"/>
              <a:t>Money</a:t>
            </a:r>
          </a:p>
        </p:txBody>
      </p:sp>
      <p:sp>
        <p:nvSpPr>
          <p:cNvPr id="44" name="TextBox 43"/>
          <p:cNvSpPr txBox="1"/>
          <p:nvPr/>
        </p:nvSpPr>
        <p:spPr>
          <a:xfrm>
            <a:off x="2563073" y="3918778"/>
            <a:ext cx="284052" cy="369332"/>
          </a:xfrm>
          <a:prstGeom prst="rect">
            <a:avLst/>
          </a:prstGeom>
          <a:noFill/>
        </p:spPr>
        <p:txBody>
          <a:bodyPr wrap="none" rtlCol="0">
            <a:spAutoFit/>
          </a:bodyPr>
          <a:lstStyle/>
          <a:p>
            <a:r>
              <a:rPr lang="en-US" dirty="0"/>
              <a:t>x</a:t>
            </a:r>
          </a:p>
        </p:txBody>
      </p:sp>
      <p:sp>
        <p:nvSpPr>
          <p:cNvPr id="45" name="TextBox 44"/>
          <p:cNvSpPr txBox="1"/>
          <p:nvPr/>
        </p:nvSpPr>
        <p:spPr>
          <a:xfrm>
            <a:off x="3262570" y="3918778"/>
            <a:ext cx="284052" cy="369332"/>
          </a:xfrm>
          <a:prstGeom prst="rect">
            <a:avLst/>
          </a:prstGeom>
          <a:noFill/>
        </p:spPr>
        <p:txBody>
          <a:bodyPr wrap="none" rtlCol="0">
            <a:spAutoFit/>
          </a:bodyPr>
          <a:lstStyle/>
          <a:p>
            <a:r>
              <a:rPr lang="en-US" dirty="0"/>
              <a:t>x</a:t>
            </a:r>
          </a:p>
        </p:txBody>
      </p:sp>
      <p:sp>
        <p:nvSpPr>
          <p:cNvPr id="46" name="TextBox 45"/>
          <p:cNvSpPr txBox="1"/>
          <p:nvPr/>
        </p:nvSpPr>
        <p:spPr>
          <a:xfrm>
            <a:off x="3972772" y="3918778"/>
            <a:ext cx="284052" cy="369332"/>
          </a:xfrm>
          <a:prstGeom prst="rect">
            <a:avLst/>
          </a:prstGeom>
          <a:noFill/>
        </p:spPr>
        <p:txBody>
          <a:bodyPr wrap="none" rtlCol="0">
            <a:spAutoFit/>
          </a:bodyPr>
          <a:lstStyle/>
          <a:p>
            <a:r>
              <a:rPr lang="en-US" dirty="0"/>
              <a:t>x</a:t>
            </a:r>
          </a:p>
        </p:txBody>
      </p:sp>
      <p:sp>
        <p:nvSpPr>
          <p:cNvPr id="47" name="Rectangle 46"/>
          <p:cNvSpPr/>
          <p:nvPr/>
        </p:nvSpPr>
        <p:spPr>
          <a:xfrm>
            <a:off x="2484699" y="4299683"/>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Rectangle 47"/>
          <p:cNvSpPr/>
          <p:nvPr/>
        </p:nvSpPr>
        <p:spPr>
          <a:xfrm>
            <a:off x="3238501" y="4303007"/>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p:cNvSpPr/>
          <p:nvPr/>
        </p:nvSpPr>
        <p:spPr>
          <a:xfrm>
            <a:off x="2863961" y="4303007"/>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Rectangle 49"/>
          <p:cNvSpPr/>
          <p:nvPr/>
        </p:nvSpPr>
        <p:spPr>
          <a:xfrm>
            <a:off x="3619500" y="4303007"/>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p:cNvSpPr/>
          <p:nvPr/>
        </p:nvSpPr>
        <p:spPr>
          <a:xfrm>
            <a:off x="4000499" y="4291592"/>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Title 3"/>
          <p:cNvSpPr txBox="1">
            <a:spLocks/>
          </p:cNvSpPr>
          <p:nvPr/>
        </p:nvSpPr>
        <p:spPr>
          <a:xfrm>
            <a:off x="457202" y="4694471"/>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54" name="TextBox 53"/>
          <p:cNvSpPr txBox="1"/>
          <p:nvPr/>
        </p:nvSpPr>
        <p:spPr>
          <a:xfrm>
            <a:off x="1219202" y="4733856"/>
            <a:ext cx="1219200" cy="738664"/>
          </a:xfrm>
          <a:prstGeom prst="rect">
            <a:avLst/>
          </a:prstGeom>
          <a:noFill/>
        </p:spPr>
        <p:txBody>
          <a:bodyPr wrap="square" rtlCol="0">
            <a:spAutoFit/>
          </a:bodyPr>
          <a:lstStyle/>
          <a:p>
            <a:r>
              <a:rPr lang="en-US" sz="1400" dirty="0"/>
              <a:t>Player’s Name</a:t>
            </a:r>
          </a:p>
          <a:p>
            <a:r>
              <a:rPr lang="en-US" sz="1400" dirty="0"/>
              <a:t>Hero’s Name</a:t>
            </a:r>
          </a:p>
          <a:p>
            <a:r>
              <a:rPr lang="en-US" sz="1400" dirty="0"/>
              <a:t>Money</a:t>
            </a:r>
          </a:p>
        </p:txBody>
      </p:sp>
      <p:sp>
        <p:nvSpPr>
          <p:cNvPr id="55" name="TextBox 54"/>
          <p:cNvSpPr txBox="1"/>
          <p:nvPr/>
        </p:nvSpPr>
        <p:spPr>
          <a:xfrm>
            <a:off x="2563075" y="4736320"/>
            <a:ext cx="284052" cy="369332"/>
          </a:xfrm>
          <a:prstGeom prst="rect">
            <a:avLst/>
          </a:prstGeom>
          <a:noFill/>
        </p:spPr>
        <p:txBody>
          <a:bodyPr wrap="none" rtlCol="0">
            <a:spAutoFit/>
          </a:bodyPr>
          <a:lstStyle/>
          <a:p>
            <a:r>
              <a:rPr lang="en-US" dirty="0"/>
              <a:t>x</a:t>
            </a:r>
          </a:p>
        </p:txBody>
      </p:sp>
      <p:sp>
        <p:nvSpPr>
          <p:cNvPr id="56" name="TextBox 55"/>
          <p:cNvSpPr txBox="1"/>
          <p:nvPr/>
        </p:nvSpPr>
        <p:spPr>
          <a:xfrm>
            <a:off x="3262572" y="4736320"/>
            <a:ext cx="284052" cy="369332"/>
          </a:xfrm>
          <a:prstGeom prst="rect">
            <a:avLst/>
          </a:prstGeom>
          <a:noFill/>
        </p:spPr>
        <p:txBody>
          <a:bodyPr wrap="none" rtlCol="0">
            <a:spAutoFit/>
          </a:bodyPr>
          <a:lstStyle/>
          <a:p>
            <a:r>
              <a:rPr lang="en-US" dirty="0"/>
              <a:t>x</a:t>
            </a:r>
          </a:p>
        </p:txBody>
      </p:sp>
      <p:sp>
        <p:nvSpPr>
          <p:cNvPr id="57" name="TextBox 56"/>
          <p:cNvSpPr txBox="1"/>
          <p:nvPr/>
        </p:nvSpPr>
        <p:spPr>
          <a:xfrm>
            <a:off x="3972774" y="4736320"/>
            <a:ext cx="284052" cy="369332"/>
          </a:xfrm>
          <a:prstGeom prst="rect">
            <a:avLst/>
          </a:prstGeom>
          <a:noFill/>
        </p:spPr>
        <p:txBody>
          <a:bodyPr wrap="none" rtlCol="0">
            <a:spAutoFit/>
          </a:bodyPr>
          <a:lstStyle/>
          <a:p>
            <a:r>
              <a:rPr lang="en-US" dirty="0"/>
              <a:t>x</a:t>
            </a:r>
          </a:p>
        </p:txBody>
      </p:sp>
      <p:sp>
        <p:nvSpPr>
          <p:cNvPr id="58" name="Rectangle 57"/>
          <p:cNvSpPr/>
          <p:nvPr/>
        </p:nvSpPr>
        <p:spPr>
          <a:xfrm>
            <a:off x="2484701" y="5117225"/>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p:cNvSpPr/>
          <p:nvPr/>
        </p:nvSpPr>
        <p:spPr>
          <a:xfrm>
            <a:off x="3238503" y="5120549"/>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p:cNvSpPr/>
          <p:nvPr/>
        </p:nvSpPr>
        <p:spPr>
          <a:xfrm>
            <a:off x="2863963" y="5120549"/>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Rectangle 60"/>
          <p:cNvSpPr/>
          <p:nvPr/>
        </p:nvSpPr>
        <p:spPr>
          <a:xfrm>
            <a:off x="3619502" y="5120549"/>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p:cNvSpPr/>
          <p:nvPr/>
        </p:nvSpPr>
        <p:spPr>
          <a:xfrm>
            <a:off x="4000501" y="5109134"/>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Title 3"/>
          <p:cNvSpPr txBox="1">
            <a:spLocks/>
          </p:cNvSpPr>
          <p:nvPr/>
        </p:nvSpPr>
        <p:spPr>
          <a:xfrm>
            <a:off x="457203" y="5512013"/>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65" name="TextBox 64"/>
          <p:cNvSpPr txBox="1"/>
          <p:nvPr/>
        </p:nvSpPr>
        <p:spPr>
          <a:xfrm>
            <a:off x="1219203" y="5551398"/>
            <a:ext cx="1219200" cy="738664"/>
          </a:xfrm>
          <a:prstGeom prst="rect">
            <a:avLst/>
          </a:prstGeom>
          <a:noFill/>
        </p:spPr>
        <p:txBody>
          <a:bodyPr wrap="square" rtlCol="0">
            <a:spAutoFit/>
          </a:bodyPr>
          <a:lstStyle/>
          <a:p>
            <a:r>
              <a:rPr lang="en-US" sz="1400" dirty="0"/>
              <a:t>Player’s Name</a:t>
            </a:r>
          </a:p>
          <a:p>
            <a:r>
              <a:rPr lang="en-US" sz="1400" dirty="0"/>
              <a:t>Hero’s Name</a:t>
            </a:r>
          </a:p>
          <a:p>
            <a:r>
              <a:rPr lang="en-US" sz="1400" dirty="0"/>
              <a:t>Money</a:t>
            </a:r>
          </a:p>
        </p:txBody>
      </p:sp>
      <p:sp>
        <p:nvSpPr>
          <p:cNvPr id="66" name="TextBox 65"/>
          <p:cNvSpPr txBox="1"/>
          <p:nvPr/>
        </p:nvSpPr>
        <p:spPr>
          <a:xfrm>
            <a:off x="2563076" y="5553862"/>
            <a:ext cx="284052" cy="369332"/>
          </a:xfrm>
          <a:prstGeom prst="rect">
            <a:avLst/>
          </a:prstGeom>
          <a:noFill/>
        </p:spPr>
        <p:txBody>
          <a:bodyPr wrap="none" rtlCol="0">
            <a:spAutoFit/>
          </a:bodyPr>
          <a:lstStyle/>
          <a:p>
            <a:r>
              <a:rPr lang="en-US" dirty="0"/>
              <a:t>x</a:t>
            </a:r>
          </a:p>
        </p:txBody>
      </p:sp>
      <p:sp>
        <p:nvSpPr>
          <p:cNvPr id="67" name="TextBox 66"/>
          <p:cNvSpPr txBox="1"/>
          <p:nvPr/>
        </p:nvSpPr>
        <p:spPr>
          <a:xfrm>
            <a:off x="3262573" y="5553862"/>
            <a:ext cx="284052" cy="369332"/>
          </a:xfrm>
          <a:prstGeom prst="rect">
            <a:avLst/>
          </a:prstGeom>
          <a:noFill/>
        </p:spPr>
        <p:txBody>
          <a:bodyPr wrap="none" rtlCol="0">
            <a:spAutoFit/>
          </a:bodyPr>
          <a:lstStyle/>
          <a:p>
            <a:r>
              <a:rPr lang="en-US" dirty="0"/>
              <a:t>x</a:t>
            </a:r>
          </a:p>
        </p:txBody>
      </p:sp>
      <p:sp>
        <p:nvSpPr>
          <p:cNvPr id="68" name="TextBox 67"/>
          <p:cNvSpPr txBox="1"/>
          <p:nvPr/>
        </p:nvSpPr>
        <p:spPr>
          <a:xfrm>
            <a:off x="3972775" y="5553862"/>
            <a:ext cx="284052" cy="369332"/>
          </a:xfrm>
          <a:prstGeom prst="rect">
            <a:avLst/>
          </a:prstGeom>
          <a:noFill/>
        </p:spPr>
        <p:txBody>
          <a:bodyPr wrap="none" rtlCol="0">
            <a:spAutoFit/>
          </a:bodyPr>
          <a:lstStyle/>
          <a:p>
            <a:r>
              <a:rPr lang="en-US" dirty="0"/>
              <a:t>x</a:t>
            </a:r>
          </a:p>
        </p:txBody>
      </p:sp>
      <p:sp>
        <p:nvSpPr>
          <p:cNvPr id="69" name="Rectangle 68"/>
          <p:cNvSpPr/>
          <p:nvPr/>
        </p:nvSpPr>
        <p:spPr>
          <a:xfrm>
            <a:off x="2484702" y="5934767"/>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3238504" y="5938091"/>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Rectangle 70"/>
          <p:cNvSpPr/>
          <p:nvPr/>
        </p:nvSpPr>
        <p:spPr>
          <a:xfrm>
            <a:off x="2863964" y="5938091"/>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Rectangle 71"/>
          <p:cNvSpPr/>
          <p:nvPr/>
        </p:nvSpPr>
        <p:spPr>
          <a:xfrm>
            <a:off x="3619503" y="5938091"/>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Rectangle 72"/>
          <p:cNvSpPr/>
          <p:nvPr/>
        </p:nvSpPr>
        <p:spPr>
          <a:xfrm>
            <a:off x="4000502" y="5926676"/>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Rectangle 73"/>
          <p:cNvSpPr/>
          <p:nvPr/>
        </p:nvSpPr>
        <p:spPr>
          <a:xfrm>
            <a:off x="7405093" y="1738850"/>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Rectangle 74"/>
          <p:cNvSpPr/>
          <p:nvPr/>
        </p:nvSpPr>
        <p:spPr>
          <a:xfrm>
            <a:off x="6705596" y="174214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Rectangle 75"/>
          <p:cNvSpPr/>
          <p:nvPr/>
        </p:nvSpPr>
        <p:spPr>
          <a:xfrm>
            <a:off x="8115295" y="1742146"/>
            <a:ext cx="5334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Title 3"/>
          <p:cNvSpPr txBox="1">
            <a:spLocks/>
          </p:cNvSpPr>
          <p:nvPr/>
        </p:nvSpPr>
        <p:spPr>
          <a:xfrm>
            <a:off x="4724397" y="2275546"/>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79" name="TextBox 78"/>
          <p:cNvSpPr txBox="1"/>
          <p:nvPr/>
        </p:nvSpPr>
        <p:spPr>
          <a:xfrm>
            <a:off x="5486397" y="2314931"/>
            <a:ext cx="1219200" cy="738664"/>
          </a:xfrm>
          <a:prstGeom prst="rect">
            <a:avLst/>
          </a:prstGeom>
          <a:noFill/>
        </p:spPr>
        <p:txBody>
          <a:bodyPr wrap="square" rtlCol="0">
            <a:spAutoFit/>
          </a:bodyPr>
          <a:lstStyle/>
          <a:p>
            <a:r>
              <a:rPr lang="en-US" sz="1400" dirty="0"/>
              <a:t>Player’s Name</a:t>
            </a:r>
          </a:p>
          <a:p>
            <a:r>
              <a:rPr lang="en-US" sz="1400" dirty="0"/>
              <a:t>Hero’s Name</a:t>
            </a:r>
          </a:p>
          <a:p>
            <a:r>
              <a:rPr lang="en-US" sz="1400" dirty="0"/>
              <a:t>Money</a:t>
            </a:r>
          </a:p>
        </p:txBody>
      </p:sp>
      <p:sp>
        <p:nvSpPr>
          <p:cNvPr id="80" name="TextBox 79"/>
          <p:cNvSpPr txBox="1"/>
          <p:nvPr/>
        </p:nvSpPr>
        <p:spPr>
          <a:xfrm>
            <a:off x="6830270" y="2317395"/>
            <a:ext cx="284052" cy="369332"/>
          </a:xfrm>
          <a:prstGeom prst="rect">
            <a:avLst/>
          </a:prstGeom>
          <a:noFill/>
        </p:spPr>
        <p:txBody>
          <a:bodyPr wrap="none" rtlCol="0">
            <a:spAutoFit/>
          </a:bodyPr>
          <a:lstStyle/>
          <a:p>
            <a:r>
              <a:rPr lang="en-US" dirty="0"/>
              <a:t>x</a:t>
            </a:r>
          </a:p>
        </p:txBody>
      </p:sp>
      <p:sp>
        <p:nvSpPr>
          <p:cNvPr id="81" name="TextBox 80"/>
          <p:cNvSpPr txBox="1"/>
          <p:nvPr/>
        </p:nvSpPr>
        <p:spPr>
          <a:xfrm>
            <a:off x="7529767" y="2317395"/>
            <a:ext cx="284052" cy="369332"/>
          </a:xfrm>
          <a:prstGeom prst="rect">
            <a:avLst/>
          </a:prstGeom>
          <a:noFill/>
        </p:spPr>
        <p:txBody>
          <a:bodyPr wrap="none" rtlCol="0">
            <a:spAutoFit/>
          </a:bodyPr>
          <a:lstStyle/>
          <a:p>
            <a:r>
              <a:rPr lang="en-US" dirty="0"/>
              <a:t>x</a:t>
            </a:r>
          </a:p>
        </p:txBody>
      </p:sp>
      <p:sp>
        <p:nvSpPr>
          <p:cNvPr id="82" name="TextBox 81"/>
          <p:cNvSpPr txBox="1"/>
          <p:nvPr/>
        </p:nvSpPr>
        <p:spPr>
          <a:xfrm>
            <a:off x="8239969" y="2317395"/>
            <a:ext cx="284052" cy="369332"/>
          </a:xfrm>
          <a:prstGeom prst="rect">
            <a:avLst/>
          </a:prstGeom>
          <a:noFill/>
        </p:spPr>
        <p:txBody>
          <a:bodyPr wrap="none" rtlCol="0">
            <a:spAutoFit/>
          </a:bodyPr>
          <a:lstStyle/>
          <a:p>
            <a:r>
              <a:rPr lang="en-US" dirty="0"/>
              <a:t>x</a:t>
            </a:r>
          </a:p>
        </p:txBody>
      </p:sp>
      <p:sp>
        <p:nvSpPr>
          <p:cNvPr id="83" name="Rectangle 82"/>
          <p:cNvSpPr/>
          <p:nvPr/>
        </p:nvSpPr>
        <p:spPr>
          <a:xfrm>
            <a:off x="6751896" y="2698300"/>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ectangle 83"/>
          <p:cNvSpPr/>
          <p:nvPr/>
        </p:nvSpPr>
        <p:spPr>
          <a:xfrm>
            <a:off x="7505698" y="2701624"/>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Rectangle 84"/>
          <p:cNvSpPr/>
          <p:nvPr/>
        </p:nvSpPr>
        <p:spPr>
          <a:xfrm>
            <a:off x="7131158" y="2701624"/>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Rectangle 85"/>
          <p:cNvSpPr/>
          <p:nvPr/>
        </p:nvSpPr>
        <p:spPr>
          <a:xfrm>
            <a:off x="7886697" y="2701624"/>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6"/>
          <p:cNvSpPr/>
          <p:nvPr/>
        </p:nvSpPr>
        <p:spPr>
          <a:xfrm>
            <a:off x="8267696" y="2690209"/>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Title 3"/>
          <p:cNvSpPr txBox="1">
            <a:spLocks/>
          </p:cNvSpPr>
          <p:nvPr/>
        </p:nvSpPr>
        <p:spPr>
          <a:xfrm>
            <a:off x="4724400" y="3073424"/>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90" name="TextBox 89"/>
          <p:cNvSpPr txBox="1"/>
          <p:nvPr/>
        </p:nvSpPr>
        <p:spPr>
          <a:xfrm>
            <a:off x="5486400" y="3112809"/>
            <a:ext cx="1219200" cy="738664"/>
          </a:xfrm>
          <a:prstGeom prst="rect">
            <a:avLst/>
          </a:prstGeom>
          <a:noFill/>
        </p:spPr>
        <p:txBody>
          <a:bodyPr wrap="square" rtlCol="0">
            <a:spAutoFit/>
          </a:bodyPr>
          <a:lstStyle/>
          <a:p>
            <a:r>
              <a:rPr lang="en-US" sz="1400" dirty="0"/>
              <a:t>Player’s Name</a:t>
            </a:r>
          </a:p>
          <a:p>
            <a:r>
              <a:rPr lang="en-US" sz="1400" dirty="0"/>
              <a:t>Hero’s Name</a:t>
            </a:r>
          </a:p>
          <a:p>
            <a:r>
              <a:rPr lang="en-US" sz="1400" dirty="0"/>
              <a:t>Money</a:t>
            </a:r>
          </a:p>
        </p:txBody>
      </p:sp>
      <p:sp>
        <p:nvSpPr>
          <p:cNvPr id="91" name="TextBox 90"/>
          <p:cNvSpPr txBox="1"/>
          <p:nvPr/>
        </p:nvSpPr>
        <p:spPr>
          <a:xfrm>
            <a:off x="6830273" y="3115273"/>
            <a:ext cx="284052" cy="369332"/>
          </a:xfrm>
          <a:prstGeom prst="rect">
            <a:avLst/>
          </a:prstGeom>
          <a:noFill/>
        </p:spPr>
        <p:txBody>
          <a:bodyPr wrap="none" rtlCol="0">
            <a:spAutoFit/>
          </a:bodyPr>
          <a:lstStyle/>
          <a:p>
            <a:r>
              <a:rPr lang="en-US" dirty="0"/>
              <a:t>x</a:t>
            </a:r>
          </a:p>
        </p:txBody>
      </p:sp>
      <p:sp>
        <p:nvSpPr>
          <p:cNvPr id="92" name="TextBox 91"/>
          <p:cNvSpPr txBox="1"/>
          <p:nvPr/>
        </p:nvSpPr>
        <p:spPr>
          <a:xfrm>
            <a:off x="7529770" y="3115273"/>
            <a:ext cx="284052" cy="369332"/>
          </a:xfrm>
          <a:prstGeom prst="rect">
            <a:avLst/>
          </a:prstGeom>
          <a:noFill/>
        </p:spPr>
        <p:txBody>
          <a:bodyPr wrap="none" rtlCol="0">
            <a:spAutoFit/>
          </a:bodyPr>
          <a:lstStyle/>
          <a:p>
            <a:r>
              <a:rPr lang="en-US" dirty="0"/>
              <a:t>x</a:t>
            </a:r>
          </a:p>
        </p:txBody>
      </p:sp>
      <p:sp>
        <p:nvSpPr>
          <p:cNvPr id="93" name="TextBox 92"/>
          <p:cNvSpPr txBox="1"/>
          <p:nvPr/>
        </p:nvSpPr>
        <p:spPr>
          <a:xfrm>
            <a:off x="8239972" y="3115273"/>
            <a:ext cx="284052" cy="369332"/>
          </a:xfrm>
          <a:prstGeom prst="rect">
            <a:avLst/>
          </a:prstGeom>
          <a:noFill/>
        </p:spPr>
        <p:txBody>
          <a:bodyPr wrap="none" rtlCol="0">
            <a:spAutoFit/>
          </a:bodyPr>
          <a:lstStyle/>
          <a:p>
            <a:r>
              <a:rPr lang="en-US" dirty="0"/>
              <a:t>x</a:t>
            </a:r>
          </a:p>
        </p:txBody>
      </p:sp>
      <p:sp>
        <p:nvSpPr>
          <p:cNvPr id="94" name="Rectangle 93"/>
          <p:cNvSpPr/>
          <p:nvPr/>
        </p:nvSpPr>
        <p:spPr>
          <a:xfrm>
            <a:off x="6751899" y="3496178"/>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p:cNvSpPr/>
          <p:nvPr/>
        </p:nvSpPr>
        <p:spPr>
          <a:xfrm>
            <a:off x="7505701" y="3499502"/>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p:cNvSpPr/>
          <p:nvPr/>
        </p:nvSpPr>
        <p:spPr>
          <a:xfrm>
            <a:off x="7131161" y="3499502"/>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tangle 96"/>
          <p:cNvSpPr/>
          <p:nvPr/>
        </p:nvSpPr>
        <p:spPr>
          <a:xfrm>
            <a:off x="7886700" y="3499502"/>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Rectangle 97"/>
          <p:cNvSpPr/>
          <p:nvPr/>
        </p:nvSpPr>
        <p:spPr>
          <a:xfrm>
            <a:off x="8267699" y="3488087"/>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Title 3"/>
          <p:cNvSpPr txBox="1">
            <a:spLocks/>
          </p:cNvSpPr>
          <p:nvPr/>
        </p:nvSpPr>
        <p:spPr>
          <a:xfrm>
            <a:off x="4724399" y="3890966"/>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101" name="TextBox 100"/>
          <p:cNvSpPr txBox="1"/>
          <p:nvPr/>
        </p:nvSpPr>
        <p:spPr>
          <a:xfrm>
            <a:off x="5486399" y="3930351"/>
            <a:ext cx="1219200" cy="738664"/>
          </a:xfrm>
          <a:prstGeom prst="rect">
            <a:avLst/>
          </a:prstGeom>
          <a:noFill/>
        </p:spPr>
        <p:txBody>
          <a:bodyPr wrap="square" rtlCol="0">
            <a:spAutoFit/>
          </a:bodyPr>
          <a:lstStyle/>
          <a:p>
            <a:r>
              <a:rPr lang="en-US" sz="1400" dirty="0"/>
              <a:t>Player’s Name</a:t>
            </a:r>
          </a:p>
          <a:p>
            <a:r>
              <a:rPr lang="en-US" sz="1400" dirty="0"/>
              <a:t>Hero’s Name</a:t>
            </a:r>
          </a:p>
          <a:p>
            <a:r>
              <a:rPr lang="en-US" sz="1400" dirty="0"/>
              <a:t>Money</a:t>
            </a:r>
          </a:p>
        </p:txBody>
      </p:sp>
      <p:sp>
        <p:nvSpPr>
          <p:cNvPr id="102" name="TextBox 101"/>
          <p:cNvSpPr txBox="1"/>
          <p:nvPr/>
        </p:nvSpPr>
        <p:spPr>
          <a:xfrm>
            <a:off x="6830272" y="3932815"/>
            <a:ext cx="284052" cy="369332"/>
          </a:xfrm>
          <a:prstGeom prst="rect">
            <a:avLst/>
          </a:prstGeom>
          <a:noFill/>
        </p:spPr>
        <p:txBody>
          <a:bodyPr wrap="none" rtlCol="0">
            <a:spAutoFit/>
          </a:bodyPr>
          <a:lstStyle/>
          <a:p>
            <a:r>
              <a:rPr lang="en-US" dirty="0"/>
              <a:t>x</a:t>
            </a:r>
          </a:p>
        </p:txBody>
      </p:sp>
      <p:sp>
        <p:nvSpPr>
          <p:cNvPr id="103" name="TextBox 102"/>
          <p:cNvSpPr txBox="1"/>
          <p:nvPr/>
        </p:nvSpPr>
        <p:spPr>
          <a:xfrm>
            <a:off x="7529769" y="3932815"/>
            <a:ext cx="284052" cy="369332"/>
          </a:xfrm>
          <a:prstGeom prst="rect">
            <a:avLst/>
          </a:prstGeom>
          <a:noFill/>
        </p:spPr>
        <p:txBody>
          <a:bodyPr wrap="none" rtlCol="0">
            <a:spAutoFit/>
          </a:bodyPr>
          <a:lstStyle/>
          <a:p>
            <a:r>
              <a:rPr lang="en-US" dirty="0"/>
              <a:t>x</a:t>
            </a:r>
          </a:p>
        </p:txBody>
      </p:sp>
      <p:sp>
        <p:nvSpPr>
          <p:cNvPr id="104" name="TextBox 103"/>
          <p:cNvSpPr txBox="1"/>
          <p:nvPr/>
        </p:nvSpPr>
        <p:spPr>
          <a:xfrm>
            <a:off x="8239971" y="3932815"/>
            <a:ext cx="284052" cy="369332"/>
          </a:xfrm>
          <a:prstGeom prst="rect">
            <a:avLst/>
          </a:prstGeom>
          <a:noFill/>
        </p:spPr>
        <p:txBody>
          <a:bodyPr wrap="none" rtlCol="0">
            <a:spAutoFit/>
          </a:bodyPr>
          <a:lstStyle/>
          <a:p>
            <a:r>
              <a:rPr lang="en-US" dirty="0"/>
              <a:t>x</a:t>
            </a:r>
          </a:p>
        </p:txBody>
      </p:sp>
      <p:sp>
        <p:nvSpPr>
          <p:cNvPr id="105" name="Rectangle 104"/>
          <p:cNvSpPr/>
          <p:nvPr/>
        </p:nvSpPr>
        <p:spPr>
          <a:xfrm>
            <a:off x="6751898" y="4313720"/>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Rectangle 105"/>
          <p:cNvSpPr/>
          <p:nvPr/>
        </p:nvSpPr>
        <p:spPr>
          <a:xfrm>
            <a:off x="7505700" y="4317044"/>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Rectangle 106"/>
          <p:cNvSpPr/>
          <p:nvPr/>
        </p:nvSpPr>
        <p:spPr>
          <a:xfrm>
            <a:off x="7131160" y="4317044"/>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Rectangle 107"/>
          <p:cNvSpPr/>
          <p:nvPr/>
        </p:nvSpPr>
        <p:spPr>
          <a:xfrm>
            <a:off x="7886699" y="4317044"/>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Rectangle 108"/>
          <p:cNvSpPr/>
          <p:nvPr/>
        </p:nvSpPr>
        <p:spPr>
          <a:xfrm>
            <a:off x="8267698" y="4305629"/>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Title 3"/>
          <p:cNvSpPr txBox="1">
            <a:spLocks/>
          </p:cNvSpPr>
          <p:nvPr/>
        </p:nvSpPr>
        <p:spPr>
          <a:xfrm>
            <a:off x="4724401" y="4708508"/>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112" name="TextBox 111"/>
          <p:cNvSpPr txBox="1"/>
          <p:nvPr/>
        </p:nvSpPr>
        <p:spPr>
          <a:xfrm>
            <a:off x="5486401" y="4747893"/>
            <a:ext cx="1219200" cy="738664"/>
          </a:xfrm>
          <a:prstGeom prst="rect">
            <a:avLst/>
          </a:prstGeom>
          <a:noFill/>
        </p:spPr>
        <p:txBody>
          <a:bodyPr wrap="square" rtlCol="0">
            <a:spAutoFit/>
          </a:bodyPr>
          <a:lstStyle/>
          <a:p>
            <a:r>
              <a:rPr lang="en-US" sz="1400" dirty="0"/>
              <a:t>Player’s Name</a:t>
            </a:r>
          </a:p>
          <a:p>
            <a:r>
              <a:rPr lang="en-US" sz="1400" dirty="0"/>
              <a:t>Hero’s Name</a:t>
            </a:r>
          </a:p>
          <a:p>
            <a:r>
              <a:rPr lang="en-US" sz="1400" dirty="0"/>
              <a:t>Money</a:t>
            </a:r>
          </a:p>
        </p:txBody>
      </p:sp>
      <p:sp>
        <p:nvSpPr>
          <p:cNvPr id="113" name="TextBox 112"/>
          <p:cNvSpPr txBox="1"/>
          <p:nvPr/>
        </p:nvSpPr>
        <p:spPr>
          <a:xfrm>
            <a:off x="6830274" y="4750357"/>
            <a:ext cx="284052" cy="369332"/>
          </a:xfrm>
          <a:prstGeom prst="rect">
            <a:avLst/>
          </a:prstGeom>
          <a:noFill/>
        </p:spPr>
        <p:txBody>
          <a:bodyPr wrap="none" rtlCol="0">
            <a:spAutoFit/>
          </a:bodyPr>
          <a:lstStyle/>
          <a:p>
            <a:r>
              <a:rPr lang="en-US" dirty="0"/>
              <a:t>x</a:t>
            </a:r>
          </a:p>
        </p:txBody>
      </p:sp>
      <p:sp>
        <p:nvSpPr>
          <p:cNvPr id="114" name="TextBox 113"/>
          <p:cNvSpPr txBox="1"/>
          <p:nvPr/>
        </p:nvSpPr>
        <p:spPr>
          <a:xfrm>
            <a:off x="7529771" y="4750357"/>
            <a:ext cx="284052" cy="369332"/>
          </a:xfrm>
          <a:prstGeom prst="rect">
            <a:avLst/>
          </a:prstGeom>
          <a:noFill/>
        </p:spPr>
        <p:txBody>
          <a:bodyPr wrap="none" rtlCol="0">
            <a:spAutoFit/>
          </a:bodyPr>
          <a:lstStyle/>
          <a:p>
            <a:r>
              <a:rPr lang="en-US" dirty="0"/>
              <a:t>x</a:t>
            </a:r>
          </a:p>
        </p:txBody>
      </p:sp>
      <p:sp>
        <p:nvSpPr>
          <p:cNvPr id="115" name="TextBox 114"/>
          <p:cNvSpPr txBox="1"/>
          <p:nvPr/>
        </p:nvSpPr>
        <p:spPr>
          <a:xfrm>
            <a:off x="8239973" y="4750357"/>
            <a:ext cx="284052" cy="369332"/>
          </a:xfrm>
          <a:prstGeom prst="rect">
            <a:avLst/>
          </a:prstGeom>
          <a:noFill/>
        </p:spPr>
        <p:txBody>
          <a:bodyPr wrap="none" rtlCol="0">
            <a:spAutoFit/>
          </a:bodyPr>
          <a:lstStyle/>
          <a:p>
            <a:r>
              <a:rPr lang="en-US" dirty="0"/>
              <a:t>x</a:t>
            </a:r>
          </a:p>
        </p:txBody>
      </p:sp>
      <p:sp>
        <p:nvSpPr>
          <p:cNvPr id="116" name="Rectangle 115"/>
          <p:cNvSpPr/>
          <p:nvPr/>
        </p:nvSpPr>
        <p:spPr>
          <a:xfrm>
            <a:off x="6751900" y="5131262"/>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Rectangle 116"/>
          <p:cNvSpPr/>
          <p:nvPr/>
        </p:nvSpPr>
        <p:spPr>
          <a:xfrm>
            <a:off x="7505702" y="5134586"/>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Rectangle 117"/>
          <p:cNvSpPr/>
          <p:nvPr/>
        </p:nvSpPr>
        <p:spPr>
          <a:xfrm>
            <a:off x="7131162" y="5134586"/>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Rectangle 118"/>
          <p:cNvSpPr/>
          <p:nvPr/>
        </p:nvSpPr>
        <p:spPr>
          <a:xfrm>
            <a:off x="7886701" y="5134586"/>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Rectangle 119"/>
          <p:cNvSpPr/>
          <p:nvPr/>
        </p:nvSpPr>
        <p:spPr>
          <a:xfrm>
            <a:off x="8267700" y="5123171"/>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Title 3"/>
          <p:cNvSpPr txBox="1">
            <a:spLocks/>
          </p:cNvSpPr>
          <p:nvPr/>
        </p:nvSpPr>
        <p:spPr>
          <a:xfrm>
            <a:off x="4724402" y="5526050"/>
            <a:ext cx="3924298" cy="81754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sz="1800" dirty="0"/>
          </a:p>
        </p:txBody>
      </p:sp>
      <p:sp>
        <p:nvSpPr>
          <p:cNvPr id="123" name="TextBox 122"/>
          <p:cNvSpPr txBox="1"/>
          <p:nvPr/>
        </p:nvSpPr>
        <p:spPr>
          <a:xfrm>
            <a:off x="5486402" y="5565435"/>
            <a:ext cx="1219200" cy="738664"/>
          </a:xfrm>
          <a:prstGeom prst="rect">
            <a:avLst/>
          </a:prstGeom>
          <a:noFill/>
        </p:spPr>
        <p:txBody>
          <a:bodyPr wrap="square" rtlCol="0">
            <a:spAutoFit/>
          </a:bodyPr>
          <a:lstStyle/>
          <a:p>
            <a:r>
              <a:rPr lang="en-US" sz="1400" dirty="0"/>
              <a:t>Player’s Name</a:t>
            </a:r>
          </a:p>
          <a:p>
            <a:r>
              <a:rPr lang="en-US" sz="1400" dirty="0"/>
              <a:t>Hero’s Name</a:t>
            </a:r>
          </a:p>
          <a:p>
            <a:r>
              <a:rPr lang="en-US" sz="1400" dirty="0"/>
              <a:t>Money</a:t>
            </a:r>
          </a:p>
        </p:txBody>
      </p:sp>
      <p:sp>
        <p:nvSpPr>
          <p:cNvPr id="124" name="TextBox 123"/>
          <p:cNvSpPr txBox="1"/>
          <p:nvPr/>
        </p:nvSpPr>
        <p:spPr>
          <a:xfrm>
            <a:off x="6830275" y="5567899"/>
            <a:ext cx="284052" cy="369332"/>
          </a:xfrm>
          <a:prstGeom prst="rect">
            <a:avLst/>
          </a:prstGeom>
          <a:noFill/>
        </p:spPr>
        <p:txBody>
          <a:bodyPr wrap="none" rtlCol="0">
            <a:spAutoFit/>
          </a:bodyPr>
          <a:lstStyle/>
          <a:p>
            <a:r>
              <a:rPr lang="en-US" dirty="0"/>
              <a:t>x</a:t>
            </a:r>
          </a:p>
        </p:txBody>
      </p:sp>
      <p:sp>
        <p:nvSpPr>
          <p:cNvPr id="125" name="TextBox 124"/>
          <p:cNvSpPr txBox="1"/>
          <p:nvPr/>
        </p:nvSpPr>
        <p:spPr>
          <a:xfrm>
            <a:off x="7529772" y="5567899"/>
            <a:ext cx="284052" cy="369332"/>
          </a:xfrm>
          <a:prstGeom prst="rect">
            <a:avLst/>
          </a:prstGeom>
          <a:noFill/>
        </p:spPr>
        <p:txBody>
          <a:bodyPr wrap="none" rtlCol="0">
            <a:spAutoFit/>
          </a:bodyPr>
          <a:lstStyle/>
          <a:p>
            <a:r>
              <a:rPr lang="en-US" dirty="0"/>
              <a:t>x</a:t>
            </a:r>
          </a:p>
        </p:txBody>
      </p:sp>
      <p:sp>
        <p:nvSpPr>
          <p:cNvPr id="126" name="TextBox 125"/>
          <p:cNvSpPr txBox="1"/>
          <p:nvPr/>
        </p:nvSpPr>
        <p:spPr>
          <a:xfrm>
            <a:off x="8239974" y="5567899"/>
            <a:ext cx="284052" cy="369332"/>
          </a:xfrm>
          <a:prstGeom prst="rect">
            <a:avLst/>
          </a:prstGeom>
          <a:noFill/>
        </p:spPr>
        <p:txBody>
          <a:bodyPr wrap="none" rtlCol="0">
            <a:spAutoFit/>
          </a:bodyPr>
          <a:lstStyle/>
          <a:p>
            <a:r>
              <a:rPr lang="en-US" dirty="0"/>
              <a:t>x</a:t>
            </a:r>
          </a:p>
        </p:txBody>
      </p:sp>
      <p:sp>
        <p:nvSpPr>
          <p:cNvPr id="127" name="Rectangle 126"/>
          <p:cNvSpPr/>
          <p:nvPr/>
        </p:nvSpPr>
        <p:spPr>
          <a:xfrm>
            <a:off x="6751901" y="5948804"/>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8" name="Rectangle 127"/>
          <p:cNvSpPr/>
          <p:nvPr/>
        </p:nvSpPr>
        <p:spPr>
          <a:xfrm>
            <a:off x="7505703" y="5952128"/>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p:cNvSpPr/>
          <p:nvPr/>
        </p:nvSpPr>
        <p:spPr>
          <a:xfrm>
            <a:off x="7131163" y="5952128"/>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Rectangle 129"/>
          <p:cNvSpPr/>
          <p:nvPr/>
        </p:nvSpPr>
        <p:spPr>
          <a:xfrm>
            <a:off x="7886702" y="5952128"/>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1" name="Rectangle 130"/>
          <p:cNvSpPr/>
          <p:nvPr/>
        </p:nvSpPr>
        <p:spPr>
          <a:xfrm>
            <a:off x="8267701" y="5940713"/>
            <a:ext cx="380999" cy="4028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2" name="Rectangle 131">
            <a:extLst>
              <a:ext uri="{FF2B5EF4-FFF2-40B4-BE49-F238E27FC236}">
                <a16:creationId xmlns:a16="http://schemas.microsoft.com/office/drawing/2014/main" id="{63B5B697-044B-46E5-94F7-B79AA34BA747}"/>
              </a:ext>
            </a:extLst>
          </p:cNvPr>
          <p:cNvSpPr/>
          <p:nvPr/>
        </p:nvSpPr>
        <p:spPr>
          <a:xfrm>
            <a:off x="457195" y="3083635"/>
            <a:ext cx="756210" cy="778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sp>
        <p:nvSpPr>
          <p:cNvPr id="133" name="Rectangle 132">
            <a:extLst>
              <a:ext uri="{FF2B5EF4-FFF2-40B4-BE49-F238E27FC236}">
                <a16:creationId xmlns:a16="http://schemas.microsoft.com/office/drawing/2014/main" id="{C8F77927-CC62-4323-BC41-A291E555808C}"/>
              </a:ext>
            </a:extLst>
          </p:cNvPr>
          <p:cNvSpPr/>
          <p:nvPr/>
        </p:nvSpPr>
        <p:spPr>
          <a:xfrm>
            <a:off x="465888" y="3906210"/>
            <a:ext cx="756210" cy="778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sp>
        <p:nvSpPr>
          <p:cNvPr id="134" name="Rectangle 133">
            <a:extLst>
              <a:ext uri="{FF2B5EF4-FFF2-40B4-BE49-F238E27FC236}">
                <a16:creationId xmlns:a16="http://schemas.microsoft.com/office/drawing/2014/main" id="{336B1E07-D484-4129-815B-247870C39348}"/>
              </a:ext>
            </a:extLst>
          </p:cNvPr>
          <p:cNvSpPr/>
          <p:nvPr/>
        </p:nvSpPr>
        <p:spPr>
          <a:xfrm>
            <a:off x="460090" y="4714300"/>
            <a:ext cx="756210" cy="778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sp>
        <p:nvSpPr>
          <p:cNvPr id="135" name="Rectangle 134">
            <a:extLst>
              <a:ext uri="{FF2B5EF4-FFF2-40B4-BE49-F238E27FC236}">
                <a16:creationId xmlns:a16="http://schemas.microsoft.com/office/drawing/2014/main" id="{AFCF1209-4697-4D8F-9CDE-603898ABB12A}"/>
              </a:ext>
            </a:extLst>
          </p:cNvPr>
          <p:cNvSpPr/>
          <p:nvPr/>
        </p:nvSpPr>
        <p:spPr>
          <a:xfrm>
            <a:off x="465401" y="5531842"/>
            <a:ext cx="756210" cy="778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sp>
        <p:nvSpPr>
          <p:cNvPr id="136" name="Rectangle 135">
            <a:extLst>
              <a:ext uri="{FF2B5EF4-FFF2-40B4-BE49-F238E27FC236}">
                <a16:creationId xmlns:a16="http://schemas.microsoft.com/office/drawing/2014/main" id="{7571D63A-3688-41F5-9F7C-BB05B8A313B1}"/>
              </a:ext>
            </a:extLst>
          </p:cNvPr>
          <p:cNvSpPr/>
          <p:nvPr/>
        </p:nvSpPr>
        <p:spPr>
          <a:xfrm>
            <a:off x="4725977" y="2282086"/>
            <a:ext cx="756210" cy="778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sp>
        <p:nvSpPr>
          <p:cNvPr id="137" name="Rectangle 136">
            <a:extLst>
              <a:ext uri="{FF2B5EF4-FFF2-40B4-BE49-F238E27FC236}">
                <a16:creationId xmlns:a16="http://schemas.microsoft.com/office/drawing/2014/main" id="{EB621106-D40F-4F23-B54D-E849FBC9BEEE}"/>
              </a:ext>
            </a:extLst>
          </p:cNvPr>
          <p:cNvSpPr/>
          <p:nvPr/>
        </p:nvSpPr>
        <p:spPr>
          <a:xfrm>
            <a:off x="4728842" y="3079964"/>
            <a:ext cx="756210" cy="778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sp>
        <p:nvSpPr>
          <p:cNvPr id="138" name="Rectangle 137">
            <a:extLst>
              <a:ext uri="{FF2B5EF4-FFF2-40B4-BE49-F238E27FC236}">
                <a16:creationId xmlns:a16="http://schemas.microsoft.com/office/drawing/2014/main" id="{C2FDAB84-2DCD-467E-9FA1-C01B22791FD7}"/>
              </a:ext>
            </a:extLst>
          </p:cNvPr>
          <p:cNvSpPr/>
          <p:nvPr/>
        </p:nvSpPr>
        <p:spPr>
          <a:xfrm>
            <a:off x="4732597" y="3893405"/>
            <a:ext cx="748011" cy="7969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sp>
        <p:nvSpPr>
          <p:cNvPr id="139" name="Rectangle 138">
            <a:extLst>
              <a:ext uri="{FF2B5EF4-FFF2-40B4-BE49-F238E27FC236}">
                <a16:creationId xmlns:a16="http://schemas.microsoft.com/office/drawing/2014/main" id="{5843A6B1-B520-4FC4-A001-02011CF199C0}"/>
              </a:ext>
            </a:extLst>
          </p:cNvPr>
          <p:cNvSpPr/>
          <p:nvPr/>
        </p:nvSpPr>
        <p:spPr>
          <a:xfrm>
            <a:off x="4733756" y="4722202"/>
            <a:ext cx="756210" cy="778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sp>
        <p:nvSpPr>
          <p:cNvPr id="140" name="Rectangle 139">
            <a:extLst>
              <a:ext uri="{FF2B5EF4-FFF2-40B4-BE49-F238E27FC236}">
                <a16:creationId xmlns:a16="http://schemas.microsoft.com/office/drawing/2014/main" id="{7B34536C-7EE6-4978-9D59-3855A8A76112}"/>
              </a:ext>
            </a:extLst>
          </p:cNvPr>
          <p:cNvSpPr/>
          <p:nvPr/>
        </p:nvSpPr>
        <p:spPr>
          <a:xfrm>
            <a:off x="4725667" y="5528489"/>
            <a:ext cx="756210" cy="8151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dirty="0">
                <a:latin typeface="Heydings Icons" panose="02000509000000000000" pitchFamily="49" charset="0"/>
              </a:rPr>
              <a:t>A</a:t>
            </a:r>
            <a:endParaRPr lang="en-US" dirty="0">
              <a:latin typeface="Heydings Icons" panose="02000509000000000000" pitchFamily="49"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6198" y="1792180"/>
            <a:ext cx="438241" cy="438241"/>
          </a:xfrm>
          <a:prstGeom prst="rect">
            <a:avLst/>
          </a:prstGeom>
        </p:spPr>
      </p:pic>
      <p:pic>
        <p:nvPicPr>
          <p:cNvPr id="141" name="Picture 1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4215" y="1783911"/>
            <a:ext cx="438241" cy="438241"/>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238499" y="1766272"/>
            <a:ext cx="403723" cy="465537"/>
          </a:xfrm>
          <a:prstGeom prst="rect">
            <a:avLst/>
          </a:prstGeom>
        </p:spPr>
      </p:pic>
      <p:pic>
        <p:nvPicPr>
          <p:cNvPr id="142" name="Picture 1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473280" y="1776078"/>
            <a:ext cx="403723" cy="465537"/>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7938" y="1752406"/>
            <a:ext cx="485233" cy="485233"/>
          </a:xfrm>
          <a:prstGeom prst="rect">
            <a:avLst/>
          </a:prstGeom>
        </p:spPr>
      </p:pic>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9378" y="1766093"/>
            <a:ext cx="485233" cy="485233"/>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20833" t="27725" r="59167" b="67134"/>
          <a:stretch/>
        </p:blipFill>
        <p:spPr>
          <a:xfrm>
            <a:off x="2480486" y="2683439"/>
            <a:ext cx="1901009" cy="373556"/>
          </a:xfrm>
          <a:prstGeom prst="rect">
            <a:avLst/>
          </a:prstGeom>
        </p:spPr>
      </p:pic>
      <p:pic>
        <p:nvPicPr>
          <p:cNvPr id="144" name="Picture 143"/>
          <p:cNvPicPr>
            <a:picLocks noChangeAspect="1"/>
          </p:cNvPicPr>
          <p:nvPr/>
        </p:nvPicPr>
        <p:blipFill rotWithShape="1">
          <a:blip r:embed="rId5">
            <a:extLst>
              <a:ext uri="{28A0092B-C50C-407E-A947-70E740481C1C}">
                <a14:useLocalDpi xmlns:a14="http://schemas.microsoft.com/office/drawing/2010/main" val="0"/>
              </a:ext>
            </a:extLst>
          </a:blip>
          <a:srcRect l="20833" t="27725" r="59167" b="67134"/>
          <a:stretch/>
        </p:blipFill>
        <p:spPr>
          <a:xfrm>
            <a:off x="6753325" y="4325133"/>
            <a:ext cx="1901009" cy="373556"/>
          </a:xfrm>
          <a:prstGeom prst="rect">
            <a:avLst/>
          </a:prstGeom>
        </p:spPr>
      </p:pic>
      <p:pic>
        <p:nvPicPr>
          <p:cNvPr id="145" name="Picture 144"/>
          <p:cNvPicPr>
            <a:picLocks noChangeAspect="1"/>
          </p:cNvPicPr>
          <p:nvPr/>
        </p:nvPicPr>
        <p:blipFill rotWithShape="1">
          <a:blip r:embed="rId5">
            <a:extLst>
              <a:ext uri="{28A0092B-C50C-407E-A947-70E740481C1C}">
                <a14:useLocalDpi xmlns:a14="http://schemas.microsoft.com/office/drawing/2010/main" val="0"/>
              </a:ext>
            </a:extLst>
          </a:blip>
          <a:srcRect l="20833" t="27725" r="59167" b="67134"/>
          <a:stretch/>
        </p:blipFill>
        <p:spPr>
          <a:xfrm>
            <a:off x="2491390" y="5944715"/>
            <a:ext cx="1901009" cy="387979"/>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20834" t="39842" r="58333" b="53283"/>
          <a:stretch/>
        </p:blipFill>
        <p:spPr>
          <a:xfrm>
            <a:off x="2487860" y="3472185"/>
            <a:ext cx="1905000" cy="423531"/>
          </a:xfrm>
          <a:prstGeom prst="rect">
            <a:avLst/>
          </a:prstGeom>
        </p:spPr>
      </p:pic>
      <p:pic>
        <p:nvPicPr>
          <p:cNvPr id="146" name="Picture 145"/>
          <p:cNvPicPr>
            <a:picLocks noChangeAspect="1"/>
          </p:cNvPicPr>
          <p:nvPr/>
        </p:nvPicPr>
        <p:blipFill rotWithShape="1">
          <a:blip r:embed="rId5">
            <a:extLst>
              <a:ext uri="{28A0092B-C50C-407E-A947-70E740481C1C}">
                <a14:useLocalDpi xmlns:a14="http://schemas.microsoft.com/office/drawing/2010/main" val="0"/>
              </a:ext>
            </a:extLst>
          </a:blip>
          <a:srcRect l="20834" t="39842" r="58333" b="53283"/>
          <a:stretch/>
        </p:blipFill>
        <p:spPr>
          <a:xfrm>
            <a:off x="6762748" y="5139733"/>
            <a:ext cx="1905000" cy="423531"/>
          </a:xfrm>
          <a:prstGeom prst="rect">
            <a:avLst/>
          </a:prstGeom>
        </p:spPr>
      </p:pic>
      <p:pic>
        <p:nvPicPr>
          <p:cNvPr id="147" name="Picture 146"/>
          <p:cNvPicPr>
            <a:picLocks noChangeAspect="1"/>
          </p:cNvPicPr>
          <p:nvPr/>
        </p:nvPicPr>
        <p:blipFill rotWithShape="1">
          <a:blip r:embed="rId5">
            <a:extLst>
              <a:ext uri="{28A0092B-C50C-407E-A947-70E740481C1C}">
                <a14:useLocalDpi xmlns:a14="http://schemas.microsoft.com/office/drawing/2010/main" val="0"/>
              </a:ext>
            </a:extLst>
          </a:blip>
          <a:srcRect l="20834" t="39842" r="58333" b="53283"/>
          <a:stretch/>
        </p:blipFill>
        <p:spPr>
          <a:xfrm>
            <a:off x="6743131" y="2691874"/>
            <a:ext cx="1905000" cy="423531"/>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20834" t="53428" r="58333" b="39719"/>
          <a:stretch/>
        </p:blipFill>
        <p:spPr>
          <a:xfrm>
            <a:off x="2493219" y="4306947"/>
            <a:ext cx="1905000" cy="384173"/>
          </a:xfrm>
          <a:prstGeom prst="rect">
            <a:avLst/>
          </a:prstGeom>
        </p:spPr>
      </p:pic>
      <p:pic>
        <p:nvPicPr>
          <p:cNvPr id="148" name="Picture 147"/>
          <p:cNvPicPr>
            <a:picLocks noChangeAspect="1"/>
          </p:cNvPicPr>
          <p:nvPr/>
        </p:nvPicPr>
        <p:blipFill rotWithShape="1">
          <a:blip r:embed="rId5">
            <a:extLst>
              <a:ext uri="{28A0092B-C50C-407E-A947-70E740481C1C}">
                <a14:useLocalDpi xmlns:a14="http://schemas.microsoft.com/office/drawing/2010/main" val="0"/>
              </a:ext>
            </a:extLst>
          </a:blip>
          <a:srcRect l="20834" t="53428" r="58333" b="39719"/>
          <a:stretch/>
        </p:blipFill>
        <p:spPr>
          <a:xfrm>
            <a:off x="6743131" y="3516482"/>
            <a:ext cx="1905000" cy="384173"/>
          </a:xfrm>
          <a:prstGeom prst="rect">
            <a:avLst/>
          </a:prstGeom>
        </p:spPr>
      </p:pic>
      <p:pic>
        <p:nvPicPr>
          <p:cNvPr id="149" name="Picture 148"/>
          <p:cNvPicPr>
            <a:picLocks noChangeAspect="1"/>
          </p:cNvPicPr>
          <p:nvPr/>
        </p:nvPicPr>
        <p:blipFill rotWithShape="1">
          <a:blip r:embed="rId5">
            <a:extLst>
              <a:ext uri="{28A0092B-C50C-407E-A947-70E740481C1C}">
                <a14:useLocalDpi xmlns:a14="http://schemas.microsoft.com/office/drawing/2010/main" val="0"/>
              </a:ext>
            </a:extLst>
          </a:blip>
          <a:srcRect l="20834" t="53428" r="58333" b="39719"/>
          <a:stretch/>
        </p:blipFill>
        <p:spPr>
          <a:xfrm>
            <a:off x="6735223" y="5958156"/>
            <a:ext cx="1905000" cy="384173"/>
          </a:xfrm>
          <a:prstGeom prst="rect">
            <a:avLst/>
          </a:prstGeom>
        </p:spPr>
      </p:pic>
      <p:pic>
        <p:nvPicPr>
          <p:cNvPr id="150" name="Picture 149"/>
          <p:cNvPicPr>
            <a:picLocks noChangeAspect="1"/>
          </p:cNvPicPr>
          <p:nvPr/>
        </p:nvPicPr>
        <p:blipFill rotWithShape="1">
          <a:blip r:embed="rId5">
            <a:extLst>
              <a:ext uri="{28A0092B-C50C-407E-A947-70E740481C1C}">
                <a14:useLocalDpi xmlns:a14="http://schemas.microsoft.com/office/drawing/2010/main" val="0"/>
              </a:ext>
            </a:extLst>
          </a:blip>
          <a:srcRect l="20834" t="53428" r="58333" b="39719"/>
          <a:stretch/>
        </p:blipFill>
        <p:spPr>
          <a:xfrm>
            <a:off x="2504227" y="5135968"/>
            <a:ext cx="1905000" cy="384173"/>
          </a:xfrm>
          <a:prstGeom prst="rect">
            <a:avLst/>
          </a:prstGeom>
        </p:spPr>
      </p:pic>
    </p:spTree>
    <p:extLst>
      <p:ext uri="{BB962C8B-B14F-4D97-AF65-F5344CB8AC3E}">
        <p14:creationId xmlns:p14="http://schemas.microsoft.com/office/powerpoint/2010/main" val="750020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Rectangle 4">
            <a:hlinkClick r:id="rId2" action="ppaction://hlinksldjump"/>
          </p:cNvPr>
          <p:cNvSpPr/>
          <p:nvPr/>
        </p:nvSpPr>
        <p:spPr>
          <a:xfrm>
            <a:off x="1012303" y="5167132"/>
            <a:ext cx="2362200" cy="762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a:t>LogIn</a:t>
            </a:r>
            <a:endParaRPr lang="en-US" dirty="0"/>
          </a:p>
        </p:txBody>
      </p:sp>
      <p:sp>
        <p:nvSpPr>
          <p:cNvPr id="7" name="Rectangle 6">
            <a:hlinkClick r:id="rId3" action="ppaction://hlinksldjump"/>
          </p:cNvPr>
          <p:cNvSpPr/>
          <p:nvPr/>
        </p:nvSpPr>
        <p:spPr>
          <a:xfrm>
            <a:off x="5562600" y="5120834"/>
            <a:ext cx="2362200" cy="762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Sign Up</a:t>
            </a:r>
          </a:p>
        </p:txBody>
      </p:sp>
      <p:sp>
        <p:nvSpPr>
          <p:cNvPr id="8" name="Title 1">
            <a:extLst>
              <a:ext uri="{FF2B5EF4-FFF2-40B4-BE49-F238E27FC236}">
                <a16:creationId xmlns:a16="http://schemas.microsoft.com/office/drawing/2014/main" id="{476881B6-0765-4D63-9937-5EAB8E356CFA}"/>
              </a:ext>
            </a:extLst>
          </p:cNvPr>
          <p:cNvSpPr txBox="1">
            <a:spLocks/>
          </p:cNvSpPr>
          <p:nvPr/>
        </p:nvSpPr>
        <p:spPr>
          <a:xfrm>
            <a:off x="685800" y="2324100"/>
            <a:ext cx="7772400" cy="2209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chemeClr val="bg1"/>
                </a:solidFill>
                <a:latin typeface="Kingdom Hearts" pitchFamily="2" charset="0"/>
              </a:rPr>
              <a:t>Oath Keepers</a:t>
            </a:r>
            <a:r>
              <a:rPr lang="en-US" dirty="0">
                <a:solidFill>
                  <a:schemeClr val="bg1"/>
                </a:solidFill>
                <a:latin typeface="Viner Hand ITC" panose="03070502030502020203" pitchFamily="66" charset="0"/>
              </a:rPr>
              <a:t/>
            </a:r>
            <a:br>
              <a:rPr lang="en-US" dirty="0">
                <a:solidFill>
                  <a:schemeClr val="bg1"/>
                </a:solidFill>
                <a:latin typeface="Viner Hand ITC" panose="03070502030502020203" pitchFamily="66" charset="0"/>
              </a:rPr>
            </a:br>
            <a:endParaRPr lang="en-US" dirty="0"/>
          </a:p>
        </p:txBody>
      </p:sp>
    </p:spTree>
    <p:extLst>
      <p:ext uri="{BB962C8B-B14F-4D97-AF65-F5344CB8AC3E}">
        <p14:creationId xmlns:p14="http://schemas.microsoft.com/office/powerpoint/2010/main" val="13844943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Rectangle 9"/>
          <p:cNvSpPr/>
          <p:nvPr/>
        </p:nvSpPr>
        <p:spPr>
          <a:xfrm>
            <a:off x="435015" y="498915"/>
            <a:ext cx="8229600" cy="582592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6411275" y="1562219"/>
            <a:ext cx="2256233" cy="3505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6553200" y="1676400"/>
            <a:ext cx="2004615" cy="297180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r>
              <a:rPr lang="en-US" sz="1000" dirty="0"/>
              <a:t>[lobby] Spearhead: GG guys</a:t>
            </a:r>
          </a:p>
          <a:p>
            <a:r>
              <a:rPr lang="en-US" sz="1000" dirty="0"/>
              <a:t>[lobby] KING_CRIMSON: GG</a:t>
            </a:r>
          </a:p>
          <a:p>
            <a:r>
              <a:rPr lang="en-US" sz="1000" i="1" dirty="0">
                <a:solidFill>
                  <a:srgbClr val="FF0000"/>
                </a:solidFill>
              </a:rPr>
              <a:t>KING_CRIMSON has left the lobby</a:t>
            </a:r>
          </a:p>
          <a:p>
            <a:r>
              <a:rPr lang="en-US" sz="1000" dirty="0"/>
              <a:t>[lobby] Dragon942: Good Game</a:t>
            </a:r>
          </a:p>
          <a:p>
            <a:r>
              <a:rPr lang="en-US" sz="1000" dirty="0"/>
              <a:t>[lobby] Jaxson: How to I take the reward?</a:t>
            </a:r>
          </a:p>
          <a:p>
            <a:r>
              <a:rPr lang="en-US" sz="1000" dirty="0"/>
              <a:t>[lobby] Spearhead: You’re joking right?</a:t>
            </a:r>
          </a:p>
          <a:p>
            <a:r>
              <a:rPr lang="en-US" sz="1000" i="1" dirty="0">
                <a:solidFill>
                  <a:srgbClr val="FF0000"/>
                </a:solidFill>
              </a:rPr>
              <a:t>Spearhead has left the lobby</a:t>
            </a:r>
          </a:p>
          <a:p>
            <a:r>
              <a:rPr lang="en-US" sz="1000" dirty="0"/>
              <a:t>[lobby] Starman420: You don’t pick the reward. It’s already in your inventory</a:t>
            </a:r>
          </a:p>
          <a:p>
            <a:r>
              <a:rPr lang="en-US" sz="1000" dirty="0"/>
              <a:t>[lobby] Jaxson: Okay, thank you </a:t>
            </a:r>
            <a:r>
              <a:rPr lang="en-US" sz="1000" dirty="0" err="1"/>
              <a:t>starman</a:t>
            </a:r>
            <a:endParaRPr lang="en-US" sz="1000" dirty="0"/>
          </a:p>
          <a:p>
            <a:r>
              <a:rPr lang="en-US" sz="1000" i="1" dirty="0">
                <a:solidFill>
                  <a:srgbClr val="FF0000"/>
                </a:solidFill>
              </a:rPr>
              <a:t>Jaxson has left the lobby</a:t>
            </a:r>
          </a:p>
        </p:txBody>
      </p:sp>
      <p:sp>
        <p:nvSpPr>
          <p:cNvPr id="7" name="Rectangle 6"/>
          <p:cNvSpPr/>
          <p:nvPr/>
        </p:nvSpPr>
        <p:spPr>
          <a:xfrm>
            <a:off x="6845580" y="4640066"/>
            <a:ext cx="1699815" cy="2736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8170100" y="4638675"/>
            <a:ext cx="378190" cy="2750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435015" y="1562219"/>
            <a:ext cx="2297710" cy="3505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1" name="Rectangle 10"/>
          <p:cNvSpPr/>
          <p:nvPr/>
        </p:nvSpPr>
        <p:spPr>
          <a:xfrm>
            <a:off x="2895600" y="1562219"/>
            <a:ext cx="3352800" cy="3505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Rewards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2" name="Oval 11"/>
          <p:cNvSpPr/>
          <p:nvPr/>
        </p:nvSpPr>
        <p:spPr>
          <a:xfrm>
            <a:off x="3002183" y="2057401"/>
            <a:ext cx="669885" cy="685800"/>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wrap="none" lIns="0" tIns="0" rIns="0" bIns="0" rtlCol="0" anchor="t" anchorCtr="0"/>
          <a:lstStyle/>
          <a:p>
            <a:pPr algn="ctr"/>
            <a:r>
              <a:rPr lang="en-US" sz="2800" dirty="0">
                <a:solidFill>
                  <a:schemeClr val="bg1"/>
                </a:solidFill>
                <a:latin typeface="Heydings Icons" panose="02000509000000000000" pitchFamily="49" charset="0"/>
              </a:rPr>
              <a:t>h</a:t>
            </a:r>
          </a:p>
        </p:txBody>
      </p:sp>
      <p:sp>
        <p:nvSpPr>
          <p:cNvPr id="13" name="Oval 12"/>
          <p:cNvSpPr/>
          <p:nvPr/>
        </p:nvSpPr>
        <p:spPr>
          <a:xfrm>
            <a:off x="4648547" y="2057401"/>
            <a:ext cx="669885" cy="6858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a:r>
              <a:rPr lang="en-US" sz="2800" dirty="0">
                <a:solidFill>
                  <a:schemeClr val="accent5"/>
                </a:solidFill>
                <a:latin typeface="Heydings Icons" panose="02000509000000000000" pitchFamily="49" charset="0"/>
              </a:rPr>
              <a:t>G</a:t>
            </a:r>
            <a:endParaRPr lang="en-US" dirty="0">
              <a:solidFill>
                <a:schemeClr val="accent5"/>
              </a:solidFill>
              <a:latin typeface="Heydings Icons" panose="02000509000000000000" pitchFamily="49" charset="0"/>
            </a:endParaRPr>
          </a:p>
        </p:txBody>
      </p:sp>
      <p:sp>
        <p:nvSpPr>
          <p:cNvPr id="14" name="Oval 13"/>
          <p:cNvSpPr/>
          <p:nvPr/>
        </p:nvSpPr>
        <p:spPr>
          <a:xfrm>
            <a:off x="3815787" y="2057401"/>
            <a:ext cx="669885" cy="685800"/>
          </a:xfrm>
          <a:prstGeom prst="ellipse">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3025091" y="3830858"/>
            <a:ext cx="3093817" cy="3812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accent3">
                    <a:lumMod val="75000"/>
                  </a:schemeClr>
                </a:solidFill>
              </a:rPr>
              <a:t>Money</a:t>
            </a:r>
            <a:r>
              <a:rPr lang="en-US" dirty="0"/>
              <a:t>	: 6,180</a:t>
            </a:r>
          </a:p>
        </p:txBody>
      </p:sp>
      <p:sp>
        <p:nvSpPr>
          <p:cNvPr id="18" name="Title 3">
            <a:hlinkClick r:id="rId2" action="ppaction://hlinksldjump"/>
          </p:cNvPr>
          <p:cNvSpPr txBox="1">
            <a:spLocks/>
          </p:cNvSpPr>
          <p:nvPr/>
        </p:nvSpPr>
        <p:spPr>
          <a:xfrm>
            <a:off x="3352800" y="5280703"/>
            <a:ext cx="2438400" cy="63938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Leave Lobby</a:t>
            </a:r>
          </a:p>
        </p:txBody>
      </p:sp>
      <p:sp>
        <p:nvSpPr>
          <p:cNvPr id="19" name="Rectangle: Top Corners Snipped 18">
            <a:extLst>
              <a:ext uri="{FF2B5EF4-FFF2-40B4-BE49-F238E27FC236}">
                <a16:creationId xmlns:a16="http://schemas.microsoft.com/office/drawing/2014/main" id="{18F16E81-8FAE-4564-9919-51C6CFD8708A}"/>
              </a:ext>
            </a:extLst>
          </p:cNvPr>
          <p:cNvSpPr/>
          <p:nvPr/>
        </p:nvSpPr>
        <p:spPr>
          <a:xfrm>
            <a:off x="3352800" y="498915"/>
            <a:ext cx="2667000" cy="720285"/>
          </a:xfrm>
          <a:prstGeom prst="snip2SameRect">
            <a:avLst>
              <a:gd name="adj1" fmla="val 0"/>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 Next Match in: 00:05</a:t>
            </a:r>
          </a:p>
        </p:txBody>
      </p:sp>
      <p:sp>
        <p:nvSpPr>
          <p:cNvPr id="20" name="Rectangle 19">
            <a:extLst>
              <a:ext uri="{FF2B5EF4-FFF2-40B4-BE49-F238E27FC236}">
                <a16:creationId xmlns:a16="http://schemas.microsoft.com/office/drawing/2014/main" id="{A0272A3D-44C1-4EA3-B791-400DAF30F1E8}"/>
              </a:ext>
            </a:extLst>
          </p:cNvPr>
          <p:cNvSpPr/>
          <p:nvPr/>
        </p:nvSpPr>
        <p:spPr>
          <a:xfrm>
            <a:off x="3025091" y="4220717"/>
            <a:ext cx="3093817" cy="3812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accent6">
                    <a:lumMod val="75000"/>
                  </a:schemeClr>
                </a:solidFill>
              </a:rPr>
              <a:t>Material</a:t>
            </a:r>
            <a:r>
              <a:rPr lang="en-US" dirty="0"/>
              <a:t>	: 200</a:t>
            </a:r>
          </a:p>
        </p:txBody>
      </p:sp>
      <p:sp>
        <p:nvSpPr>
          <p:cNvPr id="21" name="Rectangle 20">
            <a:extLst>
              <a:ext uri="{FF2B5EF4-FFF2-40B4-BE49-F238E27FC236}">
                <a16:creationId xmlns:a16="http://schemas.microsoft.com/office/drawing/2014/main" id="{70CCF79E-B389-4200-99AC-AC47D20531EA}"/>
              </a:ext>
            </a:extLst>
          </p:cNvPr>
          <p:cNvSpPr/>
          <p:nvPr/>
        </p:nvSpPr>
        <p:spPr>
          <a:xfrm>
            <a:off x="3025091" y="4601955"/>
            <a:ext cx="3093817" cy="3812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2">
                    <a:lumMod val="60000"/>
                    <a:lumOff val="40000"/>
                  </a:schemeClr>
                </a:solidFill>
              </a:rPr>
              <a:t>Gems</a:t>
            </a:r>
            <a:r>
              <a:rPr lang="en-US" dirty="0"/>
              <a:t>	: 1</a:t>
            </a:r>
          </a:p>
        </p:txBody>
      </p:sp>
      <p:pic>
        <p:nvPicPr>
          <p:cNvPr id="4" name="Picture 3">
            <a:extLst>
              <a:ext uri="{FF2B5EF4-FFF2-40B4-BE49-F238E27FC236}">
                <a16:creationId xmlns:a16="http://schemas.microsoft.com/office/drawing/2014/main" id="{53F22D63-A919-4007-9579-FFADE3013B9B}"/>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1000"/>
                    </a14:imgEffect>
                  </a14:imgLayer>
                </a14:imgProps>
              </a:ext>
              <a:ext uri="{28A0092B-C50C-407E-A947-70E740481C1C}">
                <a14:useLocalDpi xmlns:a14="http://schemas.microsoft.com/office/drawing/2010/main" val="0"/>
              </a:ext>
            </a:extLst>
          </a:blip>
          <a:stretch>
            <a:fillRect/>
          </a:stretch>
        </p:blipFill>
        <p:spPr>
          <a:xfrm>
            <a:off x="3932664" y="2150808"/>
            <a:ext cx="459575" cy="459575"/>
          </a:xfrm>
          <a:prstGeom prst="rect">
            <a:avLst/>
          </a:prstGeom>
          <a:solidFill>
            <a:schemeClr val="tx1">
              <a:lumMod val="75000"/>
              <a:lumOff val="25000"/>
            </a:schemeClr>
          </a:solidFill>
        </p:spPr>
      </p:pic>
      <p:pic>
        <p:nvPicPr>
          <p:cNvPr id="23" name="Picture 22">
            <a:extLst>
              <a:ext uri="{FF2B5EF4-FFF2-40B4-BE49-F238E27FC236}">
                <a16:creationId xmlns:a16="http://schemas.microsoft.com/office/drawing/2014/main" id="{99030383-2B48-46E5-9799-528566F91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832" y="1568720"/>
            <a:ext cx="2282893" cy="3498699"/>
          </a:xfrm>
          <a:prstGeom prst="rect">
            <a:avLst/>
          </a:prstGeom>
        </p:spPr>
      </p:pic>
    </p:spTree>
    <p:extLst>
      <p:ext uri="{BB962C8B-B14F-4D97-AF65-F5344CB8AC3E}">
        <p14:creationId xmlns:p14="http://schemas.microsoft.com/office/powerpoint/2010/main" val="1923216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Credits</a:t>
            </a:r>
          </a:p>
        </p:txBody>
      </p:sp>
      <p:sp>
        <p:nvSpPr>
          <p:cNvPr id="3" name="Content Placeholder 2"/>
          <p:cNvSpPr>
            <a:spLocks noGrp="1"/>
          </p:cNvSpPr>
          <p:nvPr>
            <p:ph idx="1"/>
          </p:nvPr>
        </p:nvSpPr>
        <p:spPr/>
        <p:txBody>
          <a:bodyPr/>
          <a:lstStyle/>
          <a:p>
            <a:r>
              <a:rPr lang="en-US" dirty="0">
                <a:solidFill>
                  <a:schemeClr val="bg1"/>
                </a:solidFill>
              </a:rPr>
              <a:t>Angela Karina – 2101626632  </a:t>
            </a:r>
          </a:p>
          <a:p>
            <a:r>
              <a:rPr lang="en-US" dirty="0">
                <a:solidFill>
                  <a:schemeClr val="bg1"/>
                </a:solidFill>
              </a:rPr>
              <a:t>Han Josephine – 2101638172  </a:t>
            </a:r>
          </a:p>
          <a:p>
            <a:r>
              <a:rPr lang="en-US" dirty="0">
                <a:solidFill>
                  <a:schemeClr val="bg1"/>
                </a:solidFill>
              </a:rPr>
              <a:t>Timothy Arya </a:t>
            </a:r>
            <a:r>
              <a:rPr lang="en-US" dirty="0" err="1">
                <a:solidFill>
                  <a:schemeClr val="bg1"/>
                </a:solidFill>
              </a:rPr>
              <a:t>Adi</a:t>
            </a:r>
            <a:r>
              <a:rPr lang="en-US" dirty="0">
                <a:solidFill>
                  <a:schemeClr val="bg1"/>
                </a:solidFill>
              </a:rPr>
              <a:t> </a:t>
            </a:r>
            <a:r>
              <a:rPr lang="en-US" dirty="0" err="1">
                <a:solidFill>
                  <a:schemeClr val="bg1"/>
                </a:solidFill>
              </a:rPr>
              <a:t>Wibowo</a:t>
            </a:r>
            <a:r>
              <a:rPr lang="en-US" dirty="0">
                <a:solidFill>
                  <a:schemeClr val="bg1"/>
                </a:solidFill>
              </a:rPr>
              <a:t> – 2001587883 </a:t>
            </a:r>
          </a:p>
          <a:p>
            <a:endParaRPr lang="en-US" dirty="0"/>
          </a:p>
        </p:txBody>
      </p:sp>
    </p:spTree>
    <p:extLst>
      <p:ext uri="{BB962C8B-B14F-4D97-AF65-F5344CB8AC3E}">
        <p14:creationId xmlns:p14="http://schemas.microsoft.com/office/powerpoint/2010/main" val="919697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25A4D5C-3813-4570-9A66-6FCFB8B5981C}"/>
              </a:ext>
            </a:extLst>
          </p:cNvPr>
          <p:cNvSpPr txBox="1">
            <a:spLocks/>
          </p:cNvSpPr>
          <p:nvPr/>
        </p:nvSpPr>
        <p:spPr>
          <a:xfrm>
            <a:off x="685800" y="2324100"/>
            <a:ext cx="7772400" cy="2209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chemeClr val="bg1"/>
                </a:solidFill>
                <a:latin typeface="Kingdom Hearts" pitchFamily="2" charset="0"/>
              </a:rPr>
              <a:t>Oath Keepers</a:t>
            </a:r>
            <a:r>
              <a:rPr lang="en-US" dirty="0">
                <a:solidFill>
                  <a:schemeClr val="bg1"/>
                </a:solidFill>
                <a:latin typeface="Viner Hand ITC" panose="03070502030502020203" pitchFamily="66" charset="0"/>
              </a:rPr>
              <a:t/>
            </a:r>
            <a:br>
              <a:rPr lang="en-US" dirty="0">
                <a:solidFill>
                  <a:schemeClr val="bg1"/>
                </a:solidFill>
                <a:latin typeface="Viner Hand ITC" panose="03070502030502020203" pitchFamily="66" charset="0"/>
              </a:rPr>
            </a:br>
            <a:endParaRPr lang="en-US" dirty="0"/>
          </a:p>
        </p:txBody>
      </p:sp>
      <p:sp>
        <p:nvSpPr>
          <p:cNvPr id="5" name="Rectangle 4"/>
          <p:cNvSpPr/>
          <p:nvPr/>
        </p:nvSpPr>
        <p:spPr>
          <a:xfrm>
            <a:off x="1012303" y="5167132"/>
            <a:ext cx="2362200" cy="7620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Login</a:t>
            </a:r>
          </a:p>
        </p:txBody>
      </p:sp>
      <p:sp>
        <p:nvSpPr>
          <p:cNvPr id="7" name="Rectangle 6"/>
          <p:cNvSpPr/>
          <p:nvPr/>
        </p:nvSpPr>
        <p:spPr>
          <a:xfrm>
            <a:off x="5562600" y="5120834"/>
            <a:ext cx="2362200" cy="762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Sign Up</a:t>
            </a:r>
          </a:p>
        </p:txBody>
      </p:sp>
      <p:sp>
        <p:nvSpPr>
          <p:cNvPr id="6" name="Rectangle 5"/>
          <p:cNvSpPr/>
          <p:nvPr/>
        </p:nvSpPr>
        <p:spPr>
          <a:xfrm>
            <a:off x="2895600" y="1676400"/>
            <a:ext cx="3448504" cy="3871732"/>
          </a:xfrm>
          <a:prstGeom prst="rect">
            <a:avLst/>
          </a:prstGeom>
          <a:solidFill>
            <a:schemeClr val="tx1">
              <a:lumMod val="65000"/>
              <a:lumOff val="35000"/>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p:cNvSpPr txBox="1"/>
          <p:nvPr/>
        </p:nvSpPr>
        <p:spPr>
          <a:xfrm>
            <a:off x="3240484" y="2010665"/>
            <a:ext cx="500458" cy="369332"/>
          </a:xfrm>
          <a:prstGeom prst="rect">
            <a:avLst/>
          </a:prstGeom>
          <a:noFill/>
        </p:spPr>
        <p:txBody>
          <a:bodyPr wrap="none" rtlCol="0">
            <a:spAutoFit/>
          </a:bodyPr>
          <a:lstStyle/>
          <a:p>
            <a:r>
              <a:rPr lang="en-US" dirty="0">
                <a:solidFill>
                  <a:schemeClr val="bg1"/>
                </a:solidFill>
              </a:rPr>
              <a:t>ID :</a:t>
            </a:r>
          </a:p>
        </p:txBody>
      </p:sp>
      <p:sp>
        <p:nvSpPr>
          <p:cNvPr id="4" name="TextBox 3"/>
          <p:cNvSpPr txBox="1"/>
          <p:nvPr/>
        </p:nvSpPr>
        <p:spPr>
          <a:xfrm>
            <a:off x="3210152" y="3237100"/>
            <a:ext cx="1186415" cy="369332"/>
          </a:xfrm>
          <a:prstGeom prst="rect">
            <a:avLst/>
          </a:prstGeom>
          <a:noFill/>
        </p:spPr>
        <p:txBody>
          <a:bodyPr wrap="none" rtlCol="0">
            <a:spAutoFit/>
          </a:bodyPr>
          <a:lstStyle/>
          <a:p>
            <a:r>
              <a:rPr lang="en-US" dirty="0">
                <a:solidFill>
                  <a:schemeClr val="bg1"/>
                </a:solidFill>
              </a:rPr>
              <a:t>Password :</a:t>
            </a:r>
          </a:p>
        </p:txBody>
      </p:sp>
      <p:sp>
        <p:nvSpPr>
          <p:cNvPr id="8" name="Rectangle 7"/>
          <p:cNvSpPr/>
          <p:nvPr/>
        </p:nvSpPr>
        <p:spPr>
          <a:xfrm>
            <a:off x="3210152" y="2530033"/>
            <a:ext cx="2819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3210152" y="3733800"/>
            <a:ext cx="2819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hlinkClick r:id="rId2" action="ppaction://hlinksldjump"/>
          </p:cNvPr>
          <p:cNvSpPr/>
          <p:nvPr/>
        </p:nvSpPr>
        <p:spPr>
          <a:xfrm>
            <a:off x="3438752" y="4480478"/>
            <a:ext cx="2362200" cy="762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Log In</a:t>
            </a:r>
          </a:p>
        </p:txBody>
      </p:sp>
      <p:sp>
        <p:nvSpPr>
          <p:cNvPr id="11" name="Rectangle 10">
            <a:hlinkClick r:id="rId3" action="ppaction://hlinksldjump"/>
          </p:cNvPr>
          <p:cNvSpPr/>
          <p:nvPr/>
        </p:nvSpPr>
        <p:spPr>
          <a:xfrm>
            <a:off x="5810704" y="1687975"/>
            <a:ext cx="533400" cy="36933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X</a:t>
            </a:r>
          </a:p>
        </p:txBody>
      </p:sp>
    </p:spTree>
    <p:extLst>
      <p:ext uri="{BB962C8B-B14F-4D97-AF65-F5344CB8AC3E}">
        <p14:creationId xmlns:p14="http://schemas.microsoft.com/office/powerpoint/2010/main" val="1310859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28A28DA-06E4-4F65-8636-62E2BB259269}"/>
              </a:ext>
            </a:extLst>
          </p:cNvPr>
          <p:cNvSpPr txBox="1">
            <a:spLocks/>
          </p:cNvSpPr>
          <p:nvPr/>
        </p:nvSpPr>
        <p:spPr>
          <a:xfrm>
            <a:off x="685800" y="2324100"/>
            <a:ext cx="7772400" cy="2209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chemeClr val="bg1"/>
                </a:solidFill>
                <a:latin typeface="Kingdom Hearts" pitchFamily="2" charset="0"/>
              </a:rPr>
              <a:t>Oath Keepers</a:t>
            </a:r>
            <a:r>
              <a:rPr lang="en-US" dirty="0">
                <a:solidFill>
                  <a:schemeClr val="bg1"/>
                </a:solidFill>
                <a:latin typeface="Viner Hand ITC" panose="03070502030502020203" pitchFamily="66" charset="0"/>
              </a:rPr>
              <a:t/>
            </a:r>
            <a:br>
              <a:rPr lang="en-US" dirty="0">
                <a:solidFill>
                  <a:schemeClr val="bg1"/>
                </a:solidFill>
                <a:latin typeface="Viner Hand ITC" panose="03070502030502020203" pitchFamily="66" charset="0"/>
              </a:rPr>
            </a:br>
            <a:endParaRPr lang="en-US" dirty="0"/>
          </a:p>
        </p:txBody>
      </p:sp>
      <p:sp>
        <p:nvSpPr>
          <p:cNvPr id="5" name="Rectangle 4"/>
          <p:cNvSpPr/>
          <p:nvPr/>
        </p:nvSpPr>
        <p:spPr>
          <a:xfrm>
            <a:off x="1012303" y="5167132"/>
            <a:ext cx="2362200" cy="762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Login</a:t>
            </a:r>
          </a:p>
        </p:txBody>
      </p:sp>
      <p:sp>
        <p:nvSpPr>
          <p:cNvPr id="7" name="Rectangle 6"/>
          <p:cNvSpPr/>
          <p:nvPr/>
        </p:nvSpPr>
        <p:spPr>
          <a:xfrm>
            <a:off x="5562600" y="5120834"/>
            <a:ext cx="2362200" cy="7620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Sign Up</a:t>
            </a:r>
          </a:p>
        </p:txBody>
      </p:sp>
      <p:sp>
        <p:nvSpPr>
          <p:cNvPr id="6" name="Rectangle 5"/>
          <p:cNvSpPr/>
          <p:nvPr/>
        </p:nvSpPr>
        <p:spPr>
          <a:xfrm>
            <a:off x="2895600" y="1676400"/>
            <a:ext cx="3448504" cy="3871732"/>
          </a:xfrm>
          <a:prstGeom prst="rect">
            <a:avLst/>
          </a:prstGeom>
          <a:solidFill>
            <a:schemeClr val="tx1">
              <a:lumMod val="65000"/>
              <a:lumOff val="35000"/>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p:cNvSpPr txBox="1"/>
          <p:nvPr/>
        </p:nvSpPr>
        <p:spPr>
          <a:xfrm>
            <a:off x="3210152" y="1986373"/>
            <a:ext cx="500458" cy="369332"/>
          </a:xfrm>
          <a:prstGeom prst="rect">
            <a:avLst/>
          </a:prstGeom>
          <a:noFill/>
        </p:spPr>
        <p:txBody>
          <a:bodyPr wrap="none" rtlCol="0">
            <a:spAutoFit/>
          </a:bodyPr>
          <a:lstStyle/>
          <a:p>
            <a:r>
              <a:rPr lang="en-US" dirty="0">
                <a:solidFill>
                  <a:schemeClr val="bg1"/>
                </a:solidFill>
              </a:rPr>
              <a:t>ID :</a:t>
            </a:r>
          </a:p>
        </p:txBody>
      </p:sp>
      <p:sp>
        <p:nvSpPr>
          <p:cNvPr id="4" name="TextBox 3"/>
          <p:cNvSpPr txBox="1"/>
          <p:nvPr/>
        </p:nvSpPr>
        <p:spPr>
          <a:xfrm>
            <a:off x="3210152" y="2777093"/>
            <a:ext cx="1186415" cy="369332"/>
          </a:xfrm>
          <a:prstGeom prst="rect">
            <a:avLst/>
          </a:prstGeom>
          <a:noFill/>
        </p:spPr>
        <p:txBody>
          <a:bodyPr wrap="none" rtlCol="0">
            <a:spAutoFit/>
          </a:bodyPr>
          <a:lstStyle/>
          <a:p>
            <a:r>
              <a:rPr lang="en-US" dirty="0">
                <a:solidFill>
                  <a:schemeClr val="bg1"/>
                </a:solidFill>
              </a:rPr>
              <a:t>Password</a:t>
            </a:r>
            <a:r>
              <a:rPr lang="en-US" dirty="0"/>
              <a:t> </a:t>
            </a:r>
            <a:r>
              <a:rPr lang="en-US" dirty="0">
                <a:solidFill>
                  <a:schemeClr val="bg1"/>
                </a:solidFill>
              </a:rPr>
              <a:t>:</a:t>
            </a:r>
          </a:p>
        </p:txBody>
      </p:sp>
      <p:sp>
        <p:nvSpPr>
          <p:cNvPr id="8" name="Rectangle 7"/>
          <p:cNvSpPr/>
          <p:nvPr/>
        </p:nvSpPr>
        <p:spPr>
          <a:xfrm>
            <a:off x="3210152" y="2384688"/>
            <a:ext cx="2819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3210152" y="3146688"/>
            <a:ext cx="2819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hlinkClick r:id="rId2" action="ppaction://hlinksldjump"/>
          </p:cNvPr>
          <p:cNvSpPr/>
          <p:nvPr/>
        </p:nvSpPr>
        <p:spPr>
          <a:xfrm>
            <a:off x="3438752" y="4562883"/>
            <a:ext cx="2362200" cy="762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Register</a:t>
            </a:r>
          </a:p>
        </p:txBody>
      </p:sp>
      <p:sp>
        <p:nvSpPr>
          <p:cNvPr id="12" name="TextBox 11">
            <a:extLst>
              <a:ext uri="{FF2B5EF4-FFF2-40B4-BE49-F238E27FC236}">
                <a16:creationId xmlns:a16="http://schemas.microsoft.com/office/drawing/2014/main" id="{906FE51E-B8C5-47A1-936D-BA13963C0CEC}"/>
              </a:ext>
            </a:extLst>
          </p:cNvPr>
          <p:cNvSpPr txBox="1"/>
          <p:nvPr/>
        </p:nvSpPr>
        <p:spPr>
          <a:xfrm>
            <a:off x="3210152" y="3573842"/>
            <a:ext cx="813043" cy="369332"/>
          </a:xfrm>
          <a:prstGeom prst="rect">
            <a:avLst/>
          </a:prstGeom>
          <a:noFill/>
        </p:spPr>
        <p:txBody>
          <a:bodyPr wrap="none" rtlCol="0">
            <a:spAutoFit/>
          </a:bodyPr>
          <a:lstStyle/>
          <a:p>
            <a:r>
              <a:rPr lang="en-US" dirty="0">
                <a:solidFill>
                  <a:schemeClr val="bg1"/>
                </a:solidFill>
              </a:rPr>
              <a:t>Email :</a:t>
            </a:r>
          </a:p>
        </p:txBody>
      </p:sp>
      <p:sp>
        <p:nvSpPr>
          <p:cNvPr id="13" name="Rectangle 12">
            <a:extLst>
              <a:ext uri="{FF2B5EF4-FFF2-40B4-BE49-F238E27FC236}">
                <a16:creationId xmlns:a16="http://schemas.microsoft.com/office/drawing/2014/main" id="{D31AD90E-9921-4F3D-9188-060D82A30500}"/>
              </a:ext>
            </a:extLst>
          </p:cNvPr>
          <p:cNvSpPr/>
          <p:nvPr/>
        </p:nvSpPr>
        <p:spPr>
          <a:xfrm>
            <a:off x="3210152" y="3943437"/>
            <a:ext cx="2819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hlinkClick r:id="rId3" action="ppaction://hlinksldjump"/>
            <a:extLst>
              <a:ext uri="{FF2B5EF4-FFF2-40B4-BE49-F238E27FC236}">
                <a16:creationId xmlns:a16="http://schemas.microsoft.com/office/drawing/2014/main" id="{BDB6DEC5-3EBA-4069-812B-701D02F3B900}"/>
              </a:ext>
            </a:extLst>
          </p:cNvPr>
          <p:cNvSpPr/>
          <p:nvPr/>
        </p:nvSpPr>
        <p:spPr>
          <a:xfrm>
            <a:off x="5810704" y="1687975"/>
            <a:ext cx="533400" cy="36933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X</a:t>
            </a:r>
          </a:p>
        </p:txBody>
      </p:sp>
    </p:spTree>
    <p:extLst>
      <p:ext uri="{BB962C8B-B14F-4D97-AF65-F5344CB8AC3E}">
        <p14:creationId xmlns:p14="http://schemas.microsoft.com/office/powerpoint/2010/main" val="646335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3CC231-5323-46C4-924C-D4E80DFD9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0"/>
            <a:ext cx="12192000" cy="6858000"/>
          </a:xfrm>
          <a:prstGeom prst="rect">
            <a:avLst/>
          </a:prstGeom>
        </p:spPr>
      </p:pic>
      <p:sp>
        <p:nvSpPr>
          <p:cNvPr id="6" name="Rectangle 5"/>
          <p:cNvSpPr/>
          <p:nvPr/>
        </p:nvSpPr>
        <p:spPr>
          <a:xfrm>
            <a:off x="1714500" y="5410200"/>
            <a:ext cx="5715000" cy="457200"/>
          </a:xfrm>
          <a:prstGeom prst="rect">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i="1" dirty="0"/>
              <a:t>Tips : Login everyday to receive your daily reward!</a:t>
            </a:r>
          </a:p>
        </p:txBody>
      </p:sp>
      <p:sp>
        <p:nvSpPr>
          <p:cNvPr id="5" name="Rectangle 4">
            <a:extLst>
              <a:ext uri="{FF2B5EF4-FFF2-40B4-BE49-F238E27FC236}">
                <a16:creationId xmlns:a16="http://schemas.microsoft.com/office/drawing/2014/main" id="{F35AC05A-7CBB-4C24-A28C-AF3027337218}"/>
              </a:ext>
            </a:extLst>
          </p:cNvPr>
          <p:cNvSpPr/>
          <p:nvPr/>
        </p:nvSpPr>
        <p:spPr>
          <a:xfrm>
            <a:off x="457200" y="3581400"/>
            <a:ext cx="8229600" cy="457200"/>
          </a:xfrm>
          <a:prstGeom prst="rect">
            <a:avLst/>
          </a:prstGeom>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p:cNvSpPr/>
          <p:nvPr/>
        </p:nvSpPr>
        <p:spPr>
          <a:xfrm>
            <a:off x="457200" y="3581400"/>
            <a:ext cx="8229600" cy="457200"/>
          </a:xfrm>
          <a:prstGeom prst="rect">
            <a:avLst/>
          </a:prstGeom>
          <a:noFill/>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r"/>
            <a:endParaRPr lang="en-US" dirty="0"/>
          </a:p>
        </p:txBody>
      </p:sp>
      <p:sp>
        <p:nvSpPr>
          <p:cNvPr id="8" name="Rectangle: Top Corners Snipped 7">
            <a:extLst>
              <a:ext uri="{FF2B5EF4-FFF2-40B4-BE49-F238E27FC236}">
                <a16:creationId xmlns:a16="http://schemas.microsoft.com/office/drawing/2014/main" id="{C6CD8E6E-642C-488A-90A4-82D087939C47}"/>
              </a:ext>
            </a:extLst>
          </p:cNvPr>
          <p:cNvSpPr/>
          <p:nvPr/>
        </p:nvSpPr>
        <p:spPr>
          <a:xfrm>
            <a:off x="3200400" y="3124200"/>
            <a:ext cx="2743200" cy="457200"/>
          </a:xfrm>
          <a:prstGeom prst="snip2SameRect">
            <a:avLst>
              <a:gd name="adj1" fmla="val 50000"/>
              <a:gd name="adj2" fmla="val 0"/>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i="1" dirty="0"/>
              <a:t>Loading Game</a:t>
            </a:r>
          </a:p>
        </p:txBody>
      </p:sp>
      <p:sp>
        <p:nvSpPr>
          <p:cNvPr id="9" name="Rectangle: Top Corners Snipped 8">
            <a:hlinkClick r:id="rId3" action="ppaction://hlinksldjump"/>
            <a:extLst>
              <a:ext uri="{FF2B5EF4-FFF2-40B4-BE49-F238E27FC236}">
                <a16:creationId xmlns:a16="http://schemas.microsoft.com/office/drawing/2014/main" id="{EDFFED1A-2C65-45CE-97C7-9E491CED6E92}"/>
              </a:ext>
            </a:extLst>
          </p:cNvPr>
          <p:cNvSpPr/>
          <p:nvPr/>
        </p:nvSpPr>
        <p:spPr>
          <a:xfrm>
            <a:off x="3200400" y="4038600"/>
            <a:ext cx="2743200" cy="457200"/>
          </a:xfrm>
          <a:prstGeom prst="snip2SameRect">
            <a:avLst>
              <a:gd name="adj1" fmla="val 0"/>
              <a:gd name="adj2" fmla="val 50000"/>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Continue</a:t>
            </a:r>
          </a:p>
        </p:txBody>
      </p:sp>
      <p:sp>
        <p:nvSpPr>
          <p:cNvPr id="12" name="Title 1">
            <a:extLst>
              <a:ext uri="{FF2B5EF4-FFF2-40B4-BE49-F238E27FC236}">
                <a16:creationId xmlns:a16="http://schemas.microsoft.com/office/drawing/2014/main" id="{A7FB872A-ECE9-44AF-9487-A7177FFA43C9}"/>
              </a:ext>
            </a:extLst>
          </p:cNvPr>
          <p:cNvSpPr txBox="1">
            <a:spLocks/>
          </p:cNvSpPr>
          <p:nvPr/>
        </p:nvSpPr>
        <p:spPr>
          <a:xfrm>
            <a:off x="685800" y="38100"/>
            <a:ext cx="7772400" cy="2209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dirty="0">
                <a:solidFill>
                  <a:schemeClr val="bg1"/>
                </a:solidFill>
                <a:effectLst>
                  <a:outerShdw blurRad="50800" dist="38100" dir="2700000" algn="tl" rotWithShape="0">
                    <a:prstClr val="black">
                      <a:alpha val="88000"/>
                    </a:prstClr>
                  </a:outerShdw>
                </a:effectLst>
                <a:latin typeface="Kingdom Hearts" pitchFamily="2" charset="0"/>
              </a:rPr>
              <a:t>Oath Keepers</a:t>
            </a:r>
            <a:r>
              <a:rPr lang="en-US" dirty="0">
                <a:solidFill>
                  <a:schemeClr val="bg1"/>
                </a:solidFill>
                <a:latin typeface="Viner Hand ITC" panose="03070502030502020203" pitchFamily="66" charset="0"/>
              </a:rPr>
              <a:t/>
            </a:r>
            <a:br>
              <a:rPr lang="en-US" dirty="0">
                <a:solidFill>
                  <a:schemeClr val="bg1"/>
                </a:solidFill>
                <a:latin typeface="Viner Hand ITC" panose="03070502030502020203" pitchFamily="66" charset="0"/>
              </a:rPr>
            </a:br>
            <a:endParaRPr lang="en-US" dirty="0"/>
          </a:p>
        </p:txBody>
      </p:sp>
    </p:spTree>
    <p:extLst>
      <p:ext uri="{BB962C8B-B14F-4D97-AF65-F5344CB8AC3E}">
        <p14:creationId xmlns:p14="http://schemas.microsoft.com/office/powerpoint/2010/main" val="17041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p:val>
                                            <p:fltVal val="0"/>
                                          </p:val>
                                        </p:tav>
                                        <p:tav tm="100000">
                                          <p:val>
                                            <p:strVal val="#ppt_w"/>
                                          </p:val>
                                        </p:tav>
                                      </p:tavLst>
                                    </p:anim>
                                    <p:anim calcmode="lin" valueType="num">
                                      <p:cBhvr>
                                        <p:cTn id="8" dur="5000" fill="hold"/>
                                        <p:tgtEl>
                                          <p:spTgt spid="5"/>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4" name="Rectangle 23"/>
          <p:cNvSpPr/>
          <p:nvPr/>
        </p:nvSpPr>
        <p:spPr>
          <a:xfrm>
            <a:off x="457200" y="685800"/>
            <a:ext cx="8229600" cy="526074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2BBBC3C5-DB34-471C-8A28-7E5AD09A9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513" y="1910809"/>
            <a:ext cx="5562600" cy="2912144"/>
          </a:xfrm>
          <a:prstGeom prst="rect">
            <a:avLst/>
          </a:prstGeom>
        </p:spPr>
      </p:pic>
      <p:sp>
        <p:nvSpPr>
          <p:cNvPr id="4" name="Title 3"/>
          <p:cNvSpPr>
            <a:spLocks noGrp="1"/>
          </p:cNvSpPr>
          <p:nvPr>
            <p:ph type="title"/>
          </p:nvPr>
        </p:nvSpPr>
        <p:spPr>
          <a:xfrm>
            <a:off x="457200" y="684380"/>
            <a:ext cx="2971800" cy="909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dirty="0"/>
              <a:t>	Username</a:t>
            </a:r>
            <a:br>
              <a:rPr lang="en-US" sz="1400" dirty="0"/>
            </a:br>
            <a:r>
              <a:rPr lang="en-US" sz="1400" dirty="0"/>
              <a:t>	Level 1</a:t>
            </a:r>
            <a:br>
              <a:rPr lang="en-US" sz="1400" dirty="0"/>
            </a:br>
            <a:r>
              <a:rPr lang="en-US" sz="1400" dirty="0"/>
              <a:t>	</a:t>
            </a:r>
          </a:p>
        </p:txBody>
      </p:sp>
      <p:sp>
        <p:nvSpPr>
          <p:cNvPr id="5" name="Oval 4"/>
          <p:cNvSpPr/>
          <p:nvPr/>
        </p:nvSpPr>
        <p:spPr>
          <a:xfrm>
            <a:off x="562032" y="791928"/>
            <a:ext cx="679835" cy="685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Heydings Icons" panose="02000509000000000000" pitchFamily="49" charset="0"/>
              </a:rPr>
              <a:t>A</a:t>
            </a:r>
            <a:endParaRPr lang="en-US" dirty="0"/>
          </a:p>
        </p:txBody>
      </p:sp>
      <p:sp>
        <p:nvSpPr>
          <p:cNvPr id="7" name="Title 3">
            <a:hlinkClick r:id="rId3" action="ppaction://hlinksldjump"/>
          </p:cNvPr>
          <p:cNvSpPr txBox="1">
            <a:spLocks/>
          </p:cNvSpPr>
          <p:nvPr/>
        </p:nvSpPr>
        <p:spPr>
          <a:xfrm>
            <a:off x="457200" y="1914958"/>
            <a:ext cx="2133600" cy="920212"/>
          </a:xfrm>
          <a:prstGeom prst="rect">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Shop</a:t>
            </a:r>
          </a:p>
        </p:txBody>
      </p:sp>
      <p:sp>
        <p:nvSpPr>
          <p:cNvPr id="9" name="Title 3">
            <a:hlinkClick r:id="rId4" action="ppaction://hlinksldjump"/>
          </p:cNvPr>
          <p:cNvSpPr txBox="1">
            <a:spLocks/>
          </p:cNvSpPr>
          <p:nvPr/>
        </p:nvSpPr>
        <p:spPr>
          <a:xfrm>
            <a:off x="457200" y="2822266"/>
            <a:ext cx="2133600" cy="92409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Quest</a:t>
            </a:r>
          </a:p>
        </p:txBody>
      </p:sp>
      <p:sp>
        <p:nvSpPr>
          <p:cNvPr id="10" name="Title 3">
            <a:hlinkClick r:id="rId5" action="ppaction://hlinksldjump"/>
          </p:cNvPr>
          <p:cNvSpPr txBox="1">
            <a:spLocks/>
          </p:cNvSpPr>
          <p:nvPr/>
        </p:nvSpPr>
        <p:spPr>
          <a:xfrm>
            <a:off x="457200" y="3743134"/>
            <a:ext cx="2133600" cy="916330"/>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Social</a:t>
            </a:r>
          </a:p>
        </p:txBody>
      </p:sp>
      <p:sp>
        <p:nvSpPr>
          <p:cNvPr id="11" name="Title 3">
            <a:hlinkClick r:id="rId6" action="ppaction://hlinksldjump"/>
          </p:cNvPr>
          <p:cNvSpPr txBox="1">
            <a:spLocks/>
          </p:cNvSpPr>
          <p:nvPr/>
        </p:nvSpPr>
        <p:spPr>
          <a:xfrm>
            <a:off x="457200" y="4615573"/>
            <a:ext cx="2133600" cy="966543"/>
          </a:xfrm>
          <a:prstGeom prst="rect">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Inventory</a:t>
            </a:r>
          </a:p>
        </p:txBody>
      </p:sp>
      <p:sp>
        <p:nvSpPr>
          <p:cNvPr id="12" name="Rectangle 11"/>
          <p:cNvSpPr/>
          <p:nvPr/>
        </p:nvSpPr>
        <p:spPr>
          <a:xfrm>
            <a:off x="2869513" y="1900045"/>
            <a:ext cx="5562600" cy="2934942"/>
          </a:xfrm>
          <a:prstGeom prst="rect">
            <a:avLst/>
          </a:prstGeom>
          <a:noFill/>
          <a:effectLst/>
        </p:spPr>
        <p:style>
          <a:lnRef idx="2">
            <a:schemeClr val="dk1"/>
          </a:lnRef>
          <a:fillRef idx="1">
            <a:schemeClr val="lt1"/>
          </a:fillRef>
          <a:effectRef idx="0">
            <a:schemeClr val="dk1"/>
          </a:effectRef>
          <a:fontRef idx="minor">
            <a:schemeClr val="dk1"/>
          </a:fontRef>
        </p:style>
        <p:txBody>
          <a:bodyPr rtlCol="0" anchor="t" anchorCtr="0"/>
          <a:lstStyle/>
          <a:p>
            <a:pPr algn="ctr"/>
            <a:r>
              <a:rPr lang="en-US" dirty="0">
                <a:solidFill>
                  <a:schemeClr val="bg1"/>
                </a:solidFill>
                <a:effectLst>
                  <a:outerShdw blurRad="50800" dist="38100" dir="2700000" algn="tl" rotWithShape="0">
                    <a:prstClr val="black">
                      <a:alpha val="40000"/>
                    </a:prstClr>
                  </a:outerShdw>
                </a:effectLst>
              </a:rPr>
              <a:t>NEW HERO!</a:t>
            </a: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r>
              <a:rPr lang="en-US" dirty="0" err="1">
                <a:solidFill>
                  <a:schemeClr val="bg1"/>
                </a:solidFill>
                <a:effectLst>
                  <a:outerShdw blurRad="50800" dist="38100" dir="2700000" algn="tl" rotWithShape="0">
                    <a:prstClr val="black">
                      <a:alpha val="40000"/>
                    </a:prstClr>
                  </a:outerShdw>
                </a:effectLst>
              </a:rPr>
              <a:t>Elleanor</a:t>
            </a:r>
            <a:endParaRPr lang="en-US" dirty="0">
              <a:solidFill>
                <a:schemeClr val="bg1"/>
              </a:solidFill>
              <a:effectLst>
                <a:outerShdw blurRad="50800" dist="38100" dir="2700000" algn="tl" rotWithShape="0">
                  <a:prstClr val="black">
                    <a:alpha val="40000"/>
                  </a:prstClr>
                </a:outerShdw>
              </a:effectLst>
            </a:endParaRPr>
          </a:p>
          <a:p>
            <a:pPr algn="ctr"/>
            <a:endParaRPr lang="en-US" dirty="0">
              <a:solidFill>
                <a:schemeClr val="bg1"/>
              </a:solidFill>
              <a:effectLst>
                <a:outerShdw blurRad="50800" dist="38100" dir="2700000" algn="tl" rotWithShape="0">
                  <a:prstClr val="black">
                    <a:alpha val="40000"/>
                  </a:prstClr>
                </a:outerShdw>
              </a:effectLst>
            </a:endParaRPr>
          </a:p>
          <a:p>
            <a:pPr algn="ctr"/>
            <a:r>
              <a:rPr lang="en-US" dirty="0">
                <a:solidFill>
                  <a:schemeClr val="bg1"/>
                </a:solidFill>
                <a:effectLst>
                  <a:outerShdw blurRad="50800" dist="38100" dir="2700000" algn="tl" rotWithShape="0">
                    <a:prstClr val="black">
                      <a:alpha val="40000"/>
                    </a:prstClr>
                  </a:outerShdw>
                </a:effectLst>
              </a:rPr>
              <a:t>Buy Now at the SHOP</a:t>
            </a:r>
          </a:p>
        </p:txBody>
      </p:sp>
      <p:sp>
        <p:nvSpPr>
          <p:cNvPr id="13" name="Title 3">
            <a:hlinkClick r:id="rId7" action="ppaction://hlinksldjump"/>
          </p:cNvPr>
          <p:cNvSpPr txBox="1">
            <a:spLocks/>
          </p:cNvSpPr>
          <p:nvPr/>
        </p:nvSpPr>
        <p:spPr>
          <a:xfrm>
            <a:off x="4317313" y="4849577"/>
            <a:ext cx="2438400" cy="78730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dirty="0"/>
              <a:t>Go To Lobby</a:t>
            </a:r>
          </a:p>
        </p:txBody>
      </p:sp>
      <p:sp>
        <p:nvSpPr>
          <p:cNvPr id="14" name="Rectangle 13"/>
          <p:cNvSpPr/>
          <p:nvPr/>
        </p:nvSpPr>
        <p:spPr>
          <a:xfrm>
            <a:off x="3651330" y="912980"/>
            <a:ext cx="207202" cy="228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Rectangle 14"/>
          <p:cNvSpPr/>
          <p:nvPr/>
        </p:nvSpPr>
        <p:spPr>
          <a:xfrm>
            <a:off x="6019383" y="912980"/>
            <a:ext cx="203672" cy="22860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Rectangle 18">
            <a:hlinkClick r:id="rId8" action="ppaction://hlinksldjump"/>
          </p:cNvPr>
          <p:cNvSpPr/>
          <p:nvPr/>
        </p:nvSpPr>
        <p:spPr>
          <a:xfrm>
            <a:off x="7768035" y="847068"/>
            <a:ext cx="596024" cy="6367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en-US" sz="3200" dirty="0">
                <a:solidFill>
                  <a:schemeClr val="bg1"/>
                </a:solidFill>
                <a:latin typeface="Heydings Icons" panose="02000509000000000000" pitchFamily="49" charset="0"/>
              </a:rPr>
              <a:t>C</a:t>
            </a:r>
          </a:p>
        </p:txBody>
      </p:sp>
      <p:sp>
        <p:nvSpPr>
          <p:cNvPr id="20" name="Rectangle 19">
            <a:hlinkClick r:id="rId9" action="ppaction://hlinksldjump"/>
          </p:cNvPr>
          <p:cNvSpPr/>
          <p:nvPr/>
        </p:nvSpPr>
        <p:spPr>
          <a:xfrm>
            <a:off x="6957121" y="847068"/>
            <a:ext cx="596024" cy="6367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en-US" sz="2800" dirty="0">
                <a:solidFill>
                  <a:schemeClr val="bg1"/>
                </a:solidFill>
                <a:latin typeface="Heydings Icons" panose="02000509000000000000" pitchFamily="49" charset="0"/>
              </a:rPr>
              <a:t>E</a:t>
            </a:r>
          </a:p>
        </p:txBody>
      </p:sp>
      <p:sp>
        <p:nvSpPr>
          <p:cNvPr id="21" name="TextBox 20"/>
          <p:cNvSpPr txBox="1"/>
          <p:nvPr/>
        </p:nvSpPr>
        <p:spPr>
          <a:xfrm>
            <a:off x="3855002" y="873391"/>
            <a:ext cx="780344" cy="307777"/>
          </a:xfrm>
          <a:prstGeom prst="rect">
            <a:avLst/>
          </a:prstGeom>
          <a:noFill/>
        </p:spPr>
        <p:txBody>
          <a:bodyPr wrap="square" rtlCol="0">
            <a:spAutoFit/>
          </a:bodyPr>
          <a:lstStyle/>
          <a:p>
            <a:r>
              <a:rPr lang="en-US" sz="1400" dirty="0"/>
              <a:t>135,000</a:t>
            </a:r>
          </a:p>
        </p:txBody>
      </p:sp>
      <p:sp>
        <p:nvSpPr>
          <p:cNvPr id="22" name="TextBox 21"/>
          <p:cNvSpPr txBox="1"/>
          <p:nvPr/>
        </p:nvSpPr>
        <p:spPr>
          <a:xfrm>
            <a:off x="6200108" y="873390"/>
            <a:ext cx="685800" cy="307777"/>
          </a:xfrm>
          <a:prstGeom prst="rect">
            <a:avLst/>
          </a:prstGeom>
          <a:noFill/>
        </p:spPr>
        <p:txBody>
          <a:bodyPr wrap="square" rtlCol="0">
            <a:spAutoFit/>
          </a:bodyPr>
          <a:lstStyle/>
          <a:p>
            <a:r>
              <a:rPr lang="en-US" sz="1400" dirty="0"/>
              <a:t>41</a:t>
            </a:r>
          </a:p>
        </p:txBody>
      </p:sp>
      <p:sp>
        <p:nvSpPr>
          <p:cNvPr id="23" name="TextBox 22"/>
          <p:cNvSpPr txBox="1"/>
          <p:nvPr/>
        </p:nvSpPr>
        <p:spPr>
          <a:xfrm>
            <a:off x="5032761" y="873391"/>
            <a:ext cx="806706" cy="307777"/>
          </a:xfrm>
          <a:prstGeom prst="rect">
            <a:avLst/>
          </a:prstGeom>
          <a:noFill/>
        </p:spPr>
        <p:txBody>
          <a:bodyPr wrap="square" rtlCol="0">
            <a:spAutoFit/>
          </a:bodyPr>
          <a:lstStyle/>
          <a:p>
            <a:r>
              <a:rPr lang="en-US" sz="1400" dirty="0"/>
              <a:t> 42,000</a:t>
            </a:r>
          </a:p>
        </p:txBody>
      </p:sp>
      <p:sp>
        <p:nvSpPr>
          <p:cNvPr id="25" name="Rectangle 24">
            <a:extLst>
              <a:ext uri="{FF2B5EF4-FFF2-40B4-BE49-F238E27FC236}">
                <a16:creationId xmlns:a16="http://schemas.microsoft.com/office/drawing/2014/main" id="{10F38B0B-6083-4120-B261-F1ADDE686E54}"/>
              </a:ext>
            </a:extLst>
          </p:cNvPr>
          <p:cNvSpPr/>
          <p:nvPr/>
        </p:nvSpPr>
        <p:spPr>
          <a:xfrm>
            <a:off x="1455034" y="1325326"/>
            <a:ext cx="1135766" cy="1524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1455034" y="1325328"/>
            <a:ext cx="1752600" cy="152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200/315 XP</a:t>
            </a:r>
          </a:p>
        </p:txBody>
      </p:sp>
      <p:sp>
        <p:nvSpPr>
          <p:cNvPr id="26" name="Rectangle 25">
            <a:extLst>
              <a:ext uri="{FF2B5EF4-FFF2-40B4-BE49-F238E27FC236}">
                <a16:creationId xmlns:a16="http://schemas.microsoft.com/office/drawing/2014/main" id="{534FB7A5-147D-42C7-85AF-BD18066D198C}"/>
              </a:ext>
            </a:extLst>
          </p:cNvPr>
          <p:cNvSpPr/>
          <p:nvPr/>
        </p:nvSpPr>
        <p:spPr>
          <a:xfrm>
            <a:off x="4825559" y="905156"/>
            <a:ext cx="207202"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7" name="Rectangle 26">
            <a:hlinkClick r:id="rId3" action="ppaction://hlinksldjump"/>
            <a:extLst>
              <a:ext uri="{FF2B5EF4-FFF2-40B4-BE49-F238E27FC236}">
                <a16:creationId xmlns:a16="http://schemas.microsoft.com/office/drawing/2014/main" id="{C66D9B24-BF81-406D-9580-031B6698C340}"/>
              </a:ext>
            </a:extLst>
          </p:cNvPr>
          <p:cNvSpPr/>
          <p:nvPr/>
        </p:nvSpPr>
        <p:spPr>
          <a:xfrm>
            <a:off x="521426" y="1987082"/>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S</a:t>
            </a:r>
          </a:p>
        </p:txBody>
      </p:sp>
      <p:sp>
        <p:nvSpPr>
          <p:cNvPr id="28" name="Rectangle 27">
            <a:hlinkClick r:id="rId4" action="ppaction://hlinksldjump"/>
            <a:extLst>
              <a:ext uri="{FF2B5EF4-FFF2-40B4-BE49-F238E27FC236}">
                <a16:creationId xmlns:a16="http://schemas.microsoft.com/office/drawing/2014/main" id="{B84FACDF-ADB1-4F41-AF24-9405367FED2A}"/>
              </a:ext>
            </a:extLst>
          </p:cNvPr>
          <p:cNvSpPr/>
          <p:nvPr/>
        </p:nvSpPr>
        <p:spPr>
          <a:xfrm>
            <a:off x="562032" y="2961949"/>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f</a:t>
            </a:r>
          </a:p>
        </p:txBody>
      </p:sp>
      <p:sp>
        <p:nvSpPr>
          <p:cNvPr id="29" name="Rectangle 28">
            <a:hlinkClick r:id="rId5" action="ppaction://hlinksldjump"/>
            <a:extLst>
              <a:ext uri="{FF2B5EF4-FFF2-40B4-BE49-F238E27FC236}">
                <a16:creationId xmlns:a16="http://schemas.microsoft.com/office/drawing/2014/main" id="{7747EFBE-5A26-4929-84C9-D94D2DE4CA47}"/>
              </a:ext>
            </a:extLst>
          </p:cNvPr>
          <p:cNvSpPr/>
          <p:nvPr/>
        </p:nvSpPr>
        <p:spPr>
          <a:xfrm>
            <a:off x="531783" y="3869913"/>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y</a:t>
            </a:r>
          </a:p>
        </p:txBody>
      </p:sp>
      <p:sp>
        <p:nvSpPr>
          <p:cNvPr id="30" name="Rectangle 29">
            <a:hlinkClick r:id="rId6" action="ppaction://hlinksldjump"/>
            <a:extLst>
              <a:ext uri="{FF2B5EF4-FFF2-40B4-BE49-F238E27FC236}">
                <a16:creationId xmlns:a16="http://schemas.microsoft.com/office/drawing/2014/main" id="{A6F70281-E4CB-41BD-B176-5BFD09FA88DF}"/>
              </a:ext>
            </a:extLst>
          </p:cNvPr>
          <p:cNvSpPr/>
          <p:nvPr/>
        </p:nvSpPr>
        <p:spPr>
          <a:xfrm>
            <a:off x="497012" y="4822952"/>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M</a:t>
            </a:r>
          </a:p>
        </p:txBody>
      </p:sp>
      <p:sp>
        <p:nvSpPr>
          <p:cNvPr id="3" name="Arrow: Left 2">
            <a:extLst>
              <a:ext uri="{FF2B5EF4-FFF2-40B4-BE49-F238E27FC236}">
                <a16:creationId xmlns:a16="http://schemas.microsoft.com/office/drawing/2014/main" id="{03122808-51D6-405A-897D-BE8BA2D4182B}"/>
              </a:ext>
            </a:extLst>
          </p:cNvPr>
          <p:cNvSpPr/>
          <p:nvPr/>
        </p:nvSpPr>
        <p:spPr>
          <a:xfrm>
            <a:off x="2988215" y="2961949"/>
            <a:ext cx="219419" cy="907964"/>
          </a:xfrm>
          <a:prstGeom prst="leftArrow">
            <a:avLst>
              <a:gd name="adj1" fmla="val 0"/>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 30">
            <a:extLst>
              <a:ext uri="{FF2B5EF4-FFF2-40B4-BE49-F238E27FC236}">
                <a16:creationId xmlns:a16="http://schemas.microsoft.com/office/drawing/2014/main" id="{F227E105-C87F-4858-A9FB-25C63291B637}"/>
              </a:ext>
            </a:extLst>
          </p:cNvPr>
          <p:cNvSpPr/>
          <p:nvPr/>
        </p:nvSpPr>
        <p:spPr>
          <a:xfrm rot="10800000">
            <a:off x="8066047" y="2961949"/>
            <a:ext cx="219419" cy="907964"/>
          </a:xfrm>
          <a:prstGeom prst="leftArrow">
            <a:avLst>
              <a:gd name="adj1" fmla="val 0"/>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10">
            <a:extLst>
              <a:ext uri="{28A0092B-C50C-407E-A947-70E740481C1C}">
                <a14:useLocalDpi xmlns:a14="http://schemas.microsoft.com/office/drawing/2010/main" val="0"/>
              </a:ext>
            </a:extLst>
          </a:blip>
          <a:srcRect l="63328" t="14815" r="29172" b="73333"/>
          <a:stretch/>
        </p:blipFill>
        <p:spPr>
          <a:xfrm>
            <a:off x="552778" y="832535"/>
            <a:ext cx="685800" cy="609600"/>
          </a:xfrm>
          <a:prstGeom prst="ellipse">
            <a:avLst/>
          </a:prstGeom>
        </p:spPr>
      </p:pic>
      <p:pic>
        <p:nvPicPr>
          <p:cNvPr id="17" name="Picture 16"/>
          <p:cNvPicPr>
            <a:picLocks noChangeAspect="1"/>
          </p:cNvPicPr>
          <p:nvPr/>
        </p:nvPicPr>
        <p:blipFill rotWithShape="1">
          <a:blip r:embed="rId11">
            <a:extLst>
              <a:ext uri="{28A0092B-C50C-407E-A947-70E740481C1C}">
                <a14:useLocalDpi xmlns:a14="http://schemas.microsoft.com/office/drawing/2010/main" val="0"/>
              </a:ext>
            </a:extLst>
          </a:blip>
          <a:srcRect l="65833" r="31667" b="94467"/>
          <a:stretch/>
        </p:blipFill>
        <p:spPr>
          <a:xfrm>
            <a:off x="3643894" y="896702"/>
            <a:ext cx="228600" cy="284465"/>
          </a:xfrm>
          <a:prstGeom prst="rect">
            <a:avLst/>
          </a:prstGeom>
        </p:spPr>
      </p:pic>
      <p:pic>
        <p:nvPicPr>
          <p:cNvPr id="32" name="Picture 31"/>
          <p:cNvPicPr>
            <a:picLocks noChangeAspect="1"/>
          </p:cNvPicPr>
          <p:nvPr/>
        </p:nvPicPr>
        <p:blipFill rotWithShape="1">
          <a:blip r:embed="rId11">
            <a:extLst>
              <a:ext uri="{28A0092B-C50C-407E-A947-70E740481C1C}">
                <a14:useLocalDpi xmlns:a14="http://schemas.microsoft.com/office/drawing/2010/main" val="0"/>
              </a:ext>
            </a:extLst>
          </a:blip>
          <a:srcRect l="77500" r="19167" b="94467"/>
          <a:stretch/>
        </p:blipFill>
        <p:spPr>
          <a:xfrm>
            <a:off x="5995034" y="886004"/>
            <a:ext cx="285984" cy="266904"/>
          </a:xfrm>
          <a:prstGeom prst="rect">
            <a:avLst/>
          </a:prstGeom>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l="3778" r="7333" b="7334"/>
          <a:stretch/>
        </p:blipFill>
        <p:spPr>
          <a:xfrm>
            <a:off x="4768803" y="847930"/>
            <a:ext cx="292545" cy="304978"/>
          </a:xfrm>
          <a:prstGeom prst="ellipse">
            <a:avLst/>
          </a:prstGeom>
        </p:spPr>
      </p:pic>
    </p:spTree>
    <p:extLst>
      <p:ext uri="{BB962C8B-B14F-4D97-AF65-F5344CB8AC3E}">
        <p14:creationId xmlns:p14="http://schemas.microsoft.com/office/powerpoint/2010/main" val="3644517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B895F9E-816D-4066-B12D-D4059B2C170C}"/>
              </a:ext>
            </a:extLst>
          </p:cNvPr>
          <p:cNvSpPr/>
          <p:nvPr/>
        </p:nvSpPr>
        <p:spPr>
          <a:xfrm>
            <a:off x="457200" y="685800"/>
            <a:ext cx="8229600" cy="526074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Title 3">
            <a:extLst>
              <a:ext uri="{FF2B5EF4-FFF2-40B4-BE49-F238E27FC236}">
                <a16:creationId xmlns:a16="http://schemas.microsoft.com/office/drawing/2014/main" id="{8FE763D2-DCDE-449F-97C4-02044DC29451}"/>
              </a:ext>
            </a:extLst>
          </p:cNvPr>
          <p:cNvSpPr>
            <a:spLocks noGrp="1"/>
          </p:cNvSpPr>
          <p:nvPr>
            <p:ph type="title"/>
          </p:nvPr>
        </p:nvSpPr>
        <p:spPr>
          <a:xfrm>
            <a:off x="457200" y="684380"/>
            <a:ext cx="2971800" cy="909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dirty="0"/>
              <a:t>	Username</a:t>
            </a:r>
            <a:br>
              <a:rPr lang="en-US" sz="1400" dirty="0"/>
            </a:br>
            <a:r>
              <a:rPr lang="en-US" sz="1400" dirty="0"/>
              <a:t>	Level 1</a:t>
            </a:r>
            <a:br>
              <a:rPr lang="en-US" sz="1400" dirty="0"/>
            </a:br>
            <a:r>
              <a:rPr lang="en-US" sz="1400" dirty="0"/>
              <a:t>	</a:t>
            </a:r>
          </a:p>
        </p:txBody>
      </p:sp>
      <p:sp>
        <p:nvSpPr>
          <p:cNvPr id="76" name="Oval 75">
            <a:extLst>
              <a:ext uri="{FF2B5EF4-FFF2-40B4-BE49-F238E27FC236}">
                <a16:creationId xmlns:a16="http://schemas.microsoft.com/office/drawing/2014/main" id="{825D14BA-9CBF-417E-9E8B-E605FEF7A9B2}"/>
              </a:ext>
            </a:extLst>
          </p:cNvPr>
          <p:cNvSpPr/>
          <p:nvPr/>
        </p:nvSpPr>
        <p:spPr>
          <a:xfrm>
            <a:off x="562032" y="791928"/>
            <a:ext cx="679835" cy="685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Heydings Icons" panose="02000509000000000000" pitchFamily="49" charset="0"/>
              </a:rPr>
              <a:t>A</a:t>
            </a:r>
            <a:endParaRPr lang="en-US" dirty="0"/>
          </a:p>
        </p:txBody>
      </p:sp>
      <p:sp>
        <p:nvSpPr>
          <p:cNvPr id="77" name="Title 3">
            <a:hlinkClick r:id="rId2" action="ppaction://hlinksldjump"/>
            <a:extLst>
              <a:ext uri="{FF2B5EF4-FFF2-40B4-BE49-F238E27FC236}">
                <a16:creationId xmlns:a16="http://schemas.microsoft.com/office/drawing/2014/main" id="{C84B9422-6551-4587-A06E-4B7CB55BF2E1}"/>
              </a:ext>
            </a:extLst>
          </p:cNvPr>
          <p:cNvSpPr txBox="1">
            <a:spLocks/>
          </p:cNvSpPr>
          <p:nvPr/>
        </p:nvSpPr>
        <p:spPr>
          <a:xfrm>
            <a:off x="457200" y="1914958"/>
            <a:ext cx="2133600" cy="920212"/>
          </a:xfrm>
          <a:prstGeom prst="rect">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Shop</a:t>
            </a:r>
          </a:p>
        </p:txBody>
      </p:sp>
      <p:sp>
        <p:nvSpPr>
          <p:cNvPr id="78" name="Title 3">
            <a:hlinkClick r:id="rId3" action="ppaction://hlinksldjump"/>
            <a:extLst>
              <a:ext uri="{FF2B5EF4-FFF2-40B4-BE49-F238E27FC236}">
                <a16:creationId xmlns:a16="http://schemas.microsoft.com/office/drawing/2014/main" id="{DB1FDE4B-A1DE-4E45-ABFB-F87349CA3017}"/>
              </a:ext>
            </a:extLst>
          </p:cNvPr>
          <p:cNvSpPr txBox="1">
            <a:spLocks/>
          </p:cNvSpPr>
          <p:nvPr/>
        </p:nvSpPr>
        <p:spPr>
          <a:xfrm>
            <a:off x="457200" y="2822266"/>
            <a:ext cx="2133600" cy="924094"/>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Quest</a:t>
            </a:r>
          </a:p>
        </p:txBody>
      </p:sp>
      <p:sp>
        <p:nvSpPr>
          <p:cNvPr id="79" name="Title 3">
            <a:hlinkClick r:id="rId4" action="ppaction://hlinksldjump"/>
            <a:extLst>
              <a:ext uri="{FF2B5EF4-FFF2-40B4-BE49-F238E27FC236}">
                <a16:creationId xmlns:a16="http://schemas.microsoft.com/office/drawing/2014/main" id="{70BF64CC-DFE2-4421-A03E-1178FAB56F7D}"/>
              </a:ext>
            </a:extLst>
          </p:cNvPr>
          <p:cNvSpPr txBox="1">
            <a:spLocks/>
          </p:cNvSpPr>
          <p:nvPr/>
        </p:nvSpPr>
        <p:spPr>
          <a:xfrm>
            <a:off x="457200" y="3743134"/>
            <a:ext cx="2133600" cy="916330"/>
          </a:xfrm>
          <a:prstGeom prst="rect">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Social</a:t>
            </a:r>
          </a:p>
        </p:txBody>
      </p:sp>
      <p:sp>
        <p:nvSpPr>
          <p:cNvPr id="80" name="Title 3">
            <a:hlinkClick r:id="rId5" action="ppaction://hlinksldjump"/>
            <a:extLst>
              <a:ext uri="{FF2B5EF4-FFF2-40B4-BE49-F238E27FC236}">
                <a16:creationId xmlns:a16="http://schemas.microsoft.com/office/drawing/2014/main" id="{37F2285A-09B5-4295-BA66-13FFD02AEE0E}"/>
              </a:ext>
            </a:extLst>
          </p:cNvPr>
          <p:cNvSpPr txBox="1">
            <a:spLocks/>
          </p:cNvSpPr>
          <p:nvPr/>
        </p:nvSpPr>
        <p:spPr>
          <a:xfrm>
            <a:off x="457200" y="4615573"/>
            <a:ext cx="2133600" cy="966543"/>
          </a:xfrm>
          <a:prstGeom prst="rect">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2000" dirty="0"/>
              <a:t>	</a:t>
            </a:r>
            <a:r>
              <a:rPr lang="en-US" sz="2000" dirty="0">
                <a:solidFill>
                  <a:schemeClr val="bg1"/>
                </a:solidFill>
              </a:rPr>
              <a:t>Inventory</a:t>
            </a:r>
          </a:p>
        </p:txBody>
      </p:sp>
      <p:sp>
        <p:nvSpPr>
          <p:cNvPr id="81" name="Rectangle 80">
            <a:extLst>
              <a:ext uri="{FF2B5EF4-FFF2-40B4-BE49-F238E27FC236}">
                <a16:creationId xmlns:a16="http://schemas.microsoft.com/office/drawing/2014/main" id="{2A66F238-58D7-45AD-80F4-686F35784BF6}"/>
              </a:ext>
            </a:extLst>
          </p:cNvPr>
          <p:cNvSpPr/>
          <p:nvPr/>
        </p:nvSpPr>
        <p:spPr>
          <a:xfrm>
            <a:off x="2869513" y="1900045"/>
            <a:ext cx="5562600" cy="29349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NEWS!</a:t>
            </a:r>
          </a:p>
        </p:txBody>
      </p:sp>
      <p:sp>
        <p:nvSpPr>
          <p:cNvPr id="82" name="Title 3">
            <a:hlinkClick r:id="rId6" action="ppaction://hlinksldjump"/>
            <a:extLst>
              <a:ext uri="{FF2B5EF4-FFF2-40B4-BE49-F238E27FC236}">
                <a16:creationId xmlns:a16="http://schemas.microsoft.com/office/drawing/2014/main" id="{39468F8E-744D-4CCF-B7C7-A23E468483A3}"/>
              </a:ext>
            </a:extLst>
          </p:cNvPr>
          <p:cNvSpPr txBox="1">
            <a:spLocks/>
          </p:cNvSpPr>
          <p:nvPr/>
        </p:nvSpPr>
        <p:spPr>
          <a:xfrm>
            <a:off x="4299180" y="4596788"/>
            <a:ext cx="2438400" cy="787309"/>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dirty="0"/>
              <a:t>Go To Lobby</a:t>
            </a:r>
          </a:p>
        </p:txBody>
      </p:sp>
      <p:sp>
        <p:nvSpPr>
          <p:cNvPr id="83" name="Rectangle 82">
            <a:extLst>
              <a:ext uri="{FF2B5EF4-FFF2-40B4-BE49-F238E27FC236}">
                <a16:creationId xmlns:a16="http://schemas.microsoft.com/office/drawing/2014/main" id="{F9476C54-A9DC-48D9-8CCE-C8B70C95D088}"/>
              </a:ext>
            </a:extLst>
          </p:cNvPr>
          <p:cNvSpPr/>
          <p:nvPr/>
        </p:nvSpPr>
        <p:spPr>
          <a:xfrm>
            <a:off x="3651330" y="912980"/>
            <a:ext cx="207202" cy="228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088F06A6-0A4E-47E6-9031-64C8A90D7873}"/>
              </a:ext>
            </a:extLst>
          </p:cNvPr>
          <p:cNvSpPr/>
          <p:nvPr/>
        </p:nvSpPr>
        <p:spPr>
          <a:xfrm>
            <a:off x="6019383" y="912980"/>
            <a:ext cx="203672" cy="22860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5" name="Rectangle 84">
            <a:hlinkClick r:id="rId7" action="ppaction://hlinksldjump"/>
            <a:extLst>
              <a:ext uri="{FF2B5EF4-FFF2-40B4-BE49-F238E27FC236}">
                <a16:creationId xmlns:a16="http://schemas.microsoft.com/office/drawing/2014/main" id="{CE413D2C-A6D4-4F53-9B7D-696A62D0A7AD}"/>
              </a:ext>
            </a:extLst>
          </p:cNvPr>
          <p:cNvSpPr/>
          <p:nvPr/>
        </p:nvSpPr>
        <p:spPr>
          <a:xfrm>
            <a:off x="7768035" y="847068"/>
            <a:ext cx="596024" cy="628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en-US" sz="3200" dirty="0">
                <a:solidFill>
                  <a:schemeClr val="bg1"/>
                </a:solidFill>
                <a:latin typeface="Heydings Icons" panose="02000509000000000000" pitchFamily="49" charset="0"/>
              </a:rPr>
              <a:t>C</a:t>
            </a:r>
          </a:p>
        </p:txBody>
      </p:sp>
      <p:sp>
        <p:nvSpPr>
          <p:cNvPr id="86" name="Rectangle 85">
            <a:hlinkClick r:id="rId8" action="ppaction://hlinksldjump"/>
            <a:extLst>
              <a:ext uri="{FF2B5EF4-FFF2-40B4-BE49-F238E27FC236}">
                <a16:creationId xmlns:a16="http://schemas.microsoft.com/office/drawing/2014/main" id="{3ECF2DEF-741B-41F4-8217-8D28FF743A7B}"/>
              </a:ext>
            </a:extLst>
          </p:cNvPr>
          <p:cNvSpPr/>
          <p:nvPr/>
        </p:nvSpPr>
        <p:spPr>
          <a:xfrm>
            <a:off x="7137037" y="848729"/>
            <a:ext cx="596024" cy="628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en-US" sz="2800" dirty="0">
                <a:solidFill>
                  <a:schemeClr val="bg1"/>
                </a:solidFill>
                <a:latin typeface="Heydings Icons" panose="02000509000000000000" pitchFamily="49" charset="0"/>
              </a:rPr>
              <a:t>E</a:t>
            </a:r>
          </a:p>
        </p:txBody>
      </p:sp>
      <p:sp>
        <p:nvSpPr>
          <p:cNvPr id="87" name="TextBox 86">
            <a:extLst>
              <a:ext uri="{FF2B5EF4-FFF2-40B4-BE49-F238E27FC236}">
                <a16:creationId xmlns:a16="http://schemas.microsoft.com/office/drawing/2014/main" id="{FBC662E1-EFFF-400E-9D40-A093176BCC7A}"/>
              </a:ext>
            </a:extLst>
          </p:cNvPr>
          <p:cNvSpPr txBox="1"/>
          <p:nvPr/>
        </p:nvSpPr>
        <p:spPr>
          <a:xfrm>
            <a:off x="3855002" y="873391"/>
            <a:ext cx="780344" cy="307777"/>
          </a:xfrm>
          <a:prstGeom prst="rect">
            <a:avLst/>
          </a:prstGeom>
          <a:noFill/>
        </p:spPr>
        <p:txBody>
          <a:bodyPr wrap="square" rtlCol="0">
            <a:spAutoFit/>
          </a:bodyPr>
          <a:lstStyle/>
          <a:p>
            <a:r>
              <a:rPr lang="en-US" sz="1400" dirty="0"/>
              <a:t>135,000</a:t>
            </a:r>
          </a:p>
        </p:txBody>
      </p:sp>
      <p:sp>
        <p:nvSpPr>
          <p:cNvPr id="88" name="TextBox 87">
            <a:extLst>
              <a:ext uri="{FF2B5EF4-FFF2-40B4-BE49-F238E27FC236}">
                <a16:creationId xmlns:a16="http://schemas.microsoft.com/office/drawing/2014/main" id="{2FAB0EDC-6479-4DA3-882F-5A5118F2C918}"/>
              </a:ext>
            </a:extLst>
          </p:cNvPr>
          <p:cNvSpPr txBox="1"/>
          <p:nvPr/>
        </p:nvSpPr>
        <p:spPr>
          <a:xfrm>
            <a:off x="6145352" y="870208"/>
            <a:ext cx="685800" cy="307777"/>
          </a:xfrm>
          <a:prstGeom prst="rect">
            <a:avLst/>
          </a:prstGeom>
          <a:noFill/>
        </p:spPr>
        <p:txBody>
          <a:bodyPr wrap="square" rtlCol="0">
            <a:spAutoFit/>
          </a:bodyPr>
          <a:lstStyle/>
          <a:p>
            <a:r>
              <a:rPr lang="en-US" sz="1400" dirty="0"/>
              <a:t>41</a:t>
            </a:r>
          </a:p>
        </p:txBody>
      </p:sp>
      <p:sp>
        <p:nvSpPr>
          <p:cNvPr id="89" name="TextBox 88">
            <a:extLst>
              <a:ext uri="{FF2B5EF4-FFF2-40B4-BE49-F238E27FC236}">
                <a16:creationId xmlns:a16="http://schemas.microsoft.com/office/drawing/2014/main" id="{FDF8CCFE-917E-4127-A57C-84C158E0F873}"/>
              </a:ext>
            </a:extLst>
          </p:cNvPr>
          <p:cNvSpPr txBox="1"/>
          <p:nvPr/>
        </p:nvSpPr>
        <p:spPr>
          <a:xfrm>
            <a:off x="5032761" y="873391"/>
            <a:ext cx="806706" cy="307777"/>
          </a:xfrm>
          <a:prstGeom prst="rect">
            <a:avLst/>
          </a:prstGeom>
          <a:noFill/>
        </p:spPr>
        <p:txBody>
          <a:bodyPr wrap="square" rtlCol="0">
            <a:spAutoFit/>
          </a:bodyPr>
          <a:lstStyle/>
          <a:p>
            <a:r>
              <a:rPr lang="en-US" sz="1400" dirty="0"/>
              <a:t> 42,000</a:t>
            </a:r>
          </a:p>
        </p:txBody>
      </p:sp>
      <p:sp>
        <p:nvSpPr>
          <p:cNvPr id="90" name="Rectangle 89">
            <a:extLst>
              <a:ext uri="{FF2B5EF4-FFF2-40B4-BE49-F238E27FC236}">
                <a16:creationId xmlns:a16="http://schemas.microsoft.com/office/drawing/2014/main" id="{93195F0F-5776-4CE5-86C3-AAE057398809}"/>
              </a:ext>
            </a:extLst>
          </p:cNvPr>
          <p:cNvSpPr/>
          <p:nvPr/>
        </p:nvSpPr>
        <p:spPr>
          <a:xfrm>
            <a:off x="1436901" y="1072537"/>
            <a:ext cx="1135766" cy="1524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283D5875-F622-4152-B422-5ACB0B39A287}"/>
              </a:ext>
            </a:extLst>
          </p:cNvPr>
          <p:cNvSpPr/>
          <p:nvPr/>
        </p:nvSpPr>
        <p:spPr>
          <a:xfrm>
            <a:off x="1436901" y="1072539"/>
            <a:ext cx="1752600" cy="152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200/315 XP</a:t>
            </a:r>
          </a:p>
        </p:txBody>
      </p:sp>
      <p:sp>
        <p:nvSpPr>
          <p:cNvPr id="92" name="Rectangle 91">
            <a:extLst>
              <a:ext uri="{FF2B5EF4-FFF2-40B4-BE49-F238E27FC236}">
                <a16:creationId xmlns:a16="http://schemas.microsoft.com/office/drawing/2014/main" id="{FD2D24A1-FC94-4DBB-AC0E-A1431A55B86E}"/>
              </a:ext>
            </a:extLst>
          </p:cNvPr>
          <p:cNvSpPr/>
          <p:nvPr/>
        </p:nvSpPr>
        <p:spPr>
          <a:xfrm>
            <a:off x="4825559" y="905156"/>
            <a:ext cx="207202"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6D6D80AC-D07C-4F4A-924D-F49F6AEE511D}"/>
              </a:ext>
            </a:extLst>
          </p:cNvPr>
          <p:cNvSpPr/>
          <p:nvPr/>
        </p:nvSpPr>
        <p:spPr>
          <a:xfrm>
            <a:off x="521426" y="1987082"/>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S</a:t>
            </a:r>
          </a:p>
        </p:txBody>
      </p:sp>
      <p:sp>
        <p:nvSpPr>
          <p:cNvPr id="94" name="Rectangle 93">
            <a:extLst>
              <a:ext uri="{FF2B5EF4-FFF2-40B4-BE49-F238E27FC236}">
                <a16:creationId xmlns:a16="http://schemas.microsoft.com/office/drawing/2014/main" id="{3C45EF97-4003-4607-99B6-0335F95D5DD5}"/>
              </a:ext>
            </a:extLst>
          </p:cNvPr>
          <p:cNvSpPr/>
          <p:nvPr/>
        </p:nvSpPr>
        <p:spPr>
          <a:xfrm>
            <a:off x="562032" y="2961949"/>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f</a:t>
            </a:r>
          </a:p>
        </p:txBody>
      </p:sp>
      <p:sp>
        <p:nvSpPr>
          <p:cNvPr id="95" name="Rectangle 94">
            <a:extLst>
              <a:ext uri="{FF2B5EF4-FFF2-40B4-BE49-F238E27FC236}">
                <a16:creationId xmlns:a16="http://schemas.microsoft.com/office/drawing/2014/main" id="{675E7330-8736-453D-AC42-739AC944FB61}"/>
              </a:ext>
            </a:extLst>
          </p:cNvPr>
          <p:cNvSpPr/>
          <p:nvPr/>
        </p:nvSpPr>
        <p:spPr>
          <a:xfrm>
            <a:off x="531783" y="3869913"/>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y</a:t>
            </a:r>
          </a:p>
        </p:txBody>
      </p:sp>
      <p:sp>
        <p:nvSpPr>
          <p:cNvPr id="96" name="Rectangle 95">
            <a:extLst>
              <a:ext uri="{FF2B5EF4-FFF2-40B4-BE49-F238E27FC236}">
                <a16:creationId xmlns:a16="http://schemas.microsoft.com/office/drawing/2014/main" id="{8B7038FC-D89C-489D-AC79-D48E152BE7BA}"/>
              </a:ext>
            </a:extLst>
          </p:cNvPr>
          <p:cNvSpPr/>
          <p:nvPr/>
        </p:nvSpPr>
        <p:spPr>
          <a:xfrm>
            <a:off x="497012" y="4822952"/>
            <a:ext cx="797333" cy="507048"/>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bg1"/>
                </a:solidFill>
                <a:latin typeface="Heydings Icons" panose="02000509000000000000" pitchFamily="49" charset="0"/>
              </a:rPr>
              <a:t>M</a:t>
            </a:r>
          </a:p>
        </p:txBody>
      </p:sp>
      <p:sp>
        <p:nvSpPr>
          <p:cNvPr id="73" name="Rectangle 72">
            <a:extLst>
              <a:ext uri="{FF2B5EF4-FFF2-40B4-BE49-F238E27FC236}">
                <a16:creationId xmlns:a16="http://schemas.microsoft.com/office/drawing/2014/main" id="{31B2529F-7B00-4167-B3A8-E77F1E51F38F}"/>
              </a:ext>
            </a:extLst>
          </p:cNvPr>
          <p:cNvSpPr/>
          <p:nvPr/>
        </p:nvSpPr>
        <p:spPr>
          <a:xfrm>
            <a:off x="457200" y="685800"/>
            <a:ext cx="8229600" cy="5260742"/>
          </a:xfrm>
          <a:prstGeom prst="rect">
            <a:avLst/>
          </a:prstGeom>
          <a:solidFill>
            <a:schemeClr val="tx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3AB345F-9FA0-4E9F-B552-1E0BF6DE71B2}"/>
              </a:ext>
            </a:extLst>
          </p:cNvPr>
          <p:cNvSpPr/>
          <p:nvPr/>
        </p:nvSpPr>
        <p:spPr>
          <a:xfrm>
            <a:off x="2801267" y="1828135"/>
            <a:ext cx="5562600" cy="25565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NEWS!</a:t>
            </a:r>
          </a:p>
        </p:txBody>
      </p:sp>
      <p:sp>
        <p:nvSpPr>
          <p:cNvPr id="55" name="Title 3">
            <a:hlinkClick r:id="rId6" action="ppaction://hlinksldjump"/>
            <a:extLst>
              <a:ext uri="{FF2B5EF4-FFF2-40B4-BE49-F238E27FC236}">
                <a16:creationId xmlns:a16="http://schemas.microsoft.com/office/drawing/2014/main" id="{F5D2ABD1-9F33-4694-936A-53A84B0D0413}"/>
              </a:ext>
            </a:extLst>
          </p:cNvPr>
          <p:cNvSpPr txBox="1">
            <a:spLocks/>
          </p:cNvSpPr>
          <p:nvPr/>
        </p:nvSpPr>
        <p:spPr>
          <a:xfrm>
            <a:off x="4249067" y="4500768"/>
            <a:ext cx="2438400" cy="685800"/>
          </a:xfrm>
          <a:prstGeom prst="rect">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400" dirty="0"/>
              <a:t>Go To Lobby</a:t>
            </a:r>
          </a:p>
        </p:txBody>
      </p:sp>
      <p:sp>
        <p:nvSpPr>
          <p:cNvPr id="56" name="Rectangle 55">
            <a:extLst>
              <a:ext uri="{FF2B5EF4-FFF2-40B4-BE49-F238E27FC236}">
                <a16:creationId xmlns:a16="http://schemas.microsoft.com/office/drawing/2014/main" id="{1E51EA84-56ED-4F23-AD55-68FB65799ED9}"/>
              </a:ext>
            </a:extLst>
          </p:cNvPr>
          <p:cNvSpPr/>
          <p:nvPr/>
        </p:nvSpPr>
        <p:spPr>
          <a:xfrm>
            <a:off x="3639467" y="966411"/>
            <a:ext cx="207202" cy="228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72B75A74-C85A-4B83-A365-7176F9F1C4F5}"/>
              </a:ext>
            </a:extLst>
          </p:cNvPr>
          <p:cNvSpPr/>
          <p:nvPr/>
        </p:nvSpPr>
        <p:spPr>
          <a:xfrm>
            <a:off x="6007520" y="966411"/>
            <a:ext cx="203672" cy="22860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8" name="Rectangle 57">
            <a:hlinkClick r:id="rId7" action="ppaction://hlinksldjump"/>
            <a:extLst>
              <a:ext uri="{FF2B5EF4-FFF2-40B4-BE49-F238E27FC236}">
                <a16:creationId xmlns:a16="http://schemas.microsoft.com/office/drawing/2014/main" id="{819449ED-A0DB-4E42-A4DA-66A6B57E10D8}"/>
              </a:ext>
            </a:extLst>
          </p:cNvPr>
          <p:cNvSpPr/>
          <p:nvPr/>
        </p:nvSpPr>
        <p:spPr>
          <a:xfrm>
            <a:off x="7830467" y="966411"/>
            <a:ext cx="533400" cy="5700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en-US" sz="3200" dirty="0">
                <a:solidFill>
                  <a:schemeClr val="bg1"/>
                </a:solidFill>
                <a:latin typeface="Heydings Icons" panose="02000509000000000000" pitchFamily="49" charset="0"/>
              </a:rPr>
              <a:t>C</a:t>
            </a:r>
          </a:p>
        </p:txBody>
      </p:sp>
      <p:sp>
        <p:nvSpPr>
          <p:cNvPr id="59" name="Rectangle 58">
            <a:hlinkClick r:id="rId8" action="ppaction://hlinksldjump"/>
            <a:extLst>
              <a:ext uri="{FF2B5EF4-FFF2-40B4-BE49-F238E27FC236}">
                <a16:creationId xmlns:a16="http://schemas.microsoft.com/office/drawing/2014/main" id="{35769733-0853-49CF-90F9-C95AF97DC9F0}"/>
              </a:ext>
            </a:extLst>
          </p:cNvPr>
          <p:cNvSpPr/>
          <p:nvPr/>
        </p:nvSpPr>
        <p:spPr>
          <a:xfrm>
            <a:off x="7199469" y="968072"/>
            <a:ext cx="533400" cy="5700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en-US" sz="2800" dirty="0">
                <a:solidFill>
                  <a:schemeClr val="bg1"/>
                </a:solidFill>
                <a:latin typeface="Heydings Icons" panose="02000509000000000000" pitchFamily="49" charset="0"/>
              </a:rPr>
              <a:t>E</a:t>
            </a:r>
          </a:p>
        </p:txBody>
      </p:sp>
      <p:sp>
        <p:nvSpPr>
          <p:cNvPr id="60" name="TextBox 59">
            <a:extLst>
              <a:ext uri="{FF2B5EF4-FFF2-40B4-BE49-F238E27FC236}">
                <a16:creationId xmlns:a16="http://schemas.microsoft.com/office/drawing/2014/main" id="{40FF5662-9662-4F88-BE80-ADCFEEBDA7DA}"/>
              </a:ext>
            </a:extLst>
          </p:cNvPr>
          <p:cNvSpPr txBox="1"/>
          <p:nvPr/>
        </p:nvSpPr>
        <p:spPr>
          <a:xfrm>
            <a:off x="3843139" y="926822"/>
            <a:ext cx="780344" cy="307777"/>
          </a:xfrm>
          <a:prstGeom prst="rect">
            <a:avLst/>
          </a:prstGeom>
          <a:noFill/>
        </p:spPr>
        <p:txBody>
          <a:bodyPr wrap="square" rtlCol="0">
            <a:spAutoFit/>
          </a:bodyPr>
          <a:lstStyle/>
          <a:p>
            <a:r>
              <a:rPr lang="en-US" sz="1400" dirty="0"/>
              <a:t>135,000</a:t>
            </a:r>
          </a:p>
        </p:txBody>
      </p:sp>
      <p:sp>
        <p:nvSpPr>
          <p:cNvPr id="61" name="TextBox 60">
            <a:extLst>
              <a:ext uri="{FF2B5EF4-FFF2-40B4-BE49-F238E27FC236}">
                <a16:creationId xmlns:a16="http://schemas.microsoft.com/office/drawing/2014/main" id="{620354E4-BFE8-4703-9BAE-9F9CF4C14616}"/>
              </a:ext>
            </a:extLst>
          </p:cNvPr>
          <p:cNvSpPr txBox="1"/>
          <p:nvPr/>
        </p:nvSpPr>
        <p:spPr>
          <a:xfrm>
            <a:off x="6203419" y="926822"/>
            <a:ext cx="685800" cy="307777"/>
          </a:xfrm>
          <a:prstGeom prst="rect">
            <a:avLst/>
          </a:prstGeom>
          <a:noFill/>
        </p:spPr>
        <p:txBody>
          <a:bodyPr wrap="square" rtlCol="0">
            <a:spAutoFit/>
          </a:bodyPr>
          <a:lstStyle/>
          <a:p>
            <a:r>
              <a:rPr lang="en-US" sz="1400" dirty="0"/>
              <a:t>41</a:t>
            </a:r>
          </a:p>
        </p:txBody>
      </p:sp>
      <p:sp>
        <p:nvSpPr>
          <p:cNvPr id="62" name="TextBox 61">
            <a:extLst>
              <a:ext uri="{FF2B5EF4-FFF2-40B4-BE49-F238E27FC236}">
                <a16:creationId xmlns:a16="http://schemas.microsoft.com/office/drawing/2014/main" id="{928D3C7C-5CBD-48B9-8004-E89D6F9C1CC8}"/>
              </a:ext>
            </a:extLst>
          </p:cNvPr>
          <p:cNvSpPr txBox="1"/>
          <p:nvPr/>
        </p:nvSpPr>
        <p:spPr>
          <a:xfrm>
            <a:off x="5020898" y="926822"/>
            <a:ext cx="806706" cy="307777"/>
          </a:xfrm>
          <a:prstGeom prst="rect">
            <a:avLst/>
          </a:prstGeom>
          <a:noFill/>
        </p:spPr>
        <p:txBody>
          <a:bodyPr wrap="square" rtlCol="0">
            <a:spAutoFit/>
          </a:bodyPr>
          <a:lstStyle/>
          <a:p>
            <a:r>
              <a:rPr lang="en-US" sz="1400" dirty="0"/>
              <a:t> 42,000</a:t>
            </a:r>
          </a:p>
        </p:txBody>
      </p:sp>
      <p:sp>
        <p:nvSpPr>
          <p:cNvPr id="63" name="Rectangle 62">
            <a:extLst>
              <a:ext uri="{FF2B5EF4-FFF2-40B4-BE49-F238E27FC236}">
                <a16:creationId xmlns:a16="http://schemas.microsoft.com/office/drawing/2014/main" id="{AD72BC54-6207-4A1E-8AB2-F270F0970821}"/>
              </a:ext>
            </a:extLst>
          </p:cNvPr>
          <p:cNvSpPr/>
          <p:nvPr/>
        </p:nvSpPr>
        <p:spPr>
          <a:xfrm>
            <a:off x="1443171" y="1378757"/>
            <a:ext cx="1135766" cy="1524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4CD8EB4E-A349-4EB1-827D-073950FD459C}"/>
              </a:ext>
            </a:extLst>
          </p:cNvPr>
          <p:cNvSpPr/>
          <p:nvPr/>
        </p:nvSpPr>
        <p:spPr>
          <a:xfrm>
            <a:off x="1443171" y="1378759"/>
            <a:ext cx="1752600" cy="152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200/315 XP</a:t>
            </a:r>
          </a:p>
        </p:txBody>
      </p:sp>
      <p:sp>
        <p:nvSpPr>
          <p:cNvPr id="65" name="Rectangle 64">
            <a:extLst>
              <a:ext uri="{FF2B5EF4-FFF2-40B4-BE49-F238E27FC236}">
                <a16:creationId xmlns:a16="http://schemas.microsoft.com/office/drawing/2014/main" id="{6E968545-F222-40FD-B259-0786D2648F9D}"/>
              </a:ext>
            </a:extLst>
          </p:cNvPr>
          <p:cNvSpPr/>
          <p:nvPr/>
        </p:nvSpPr>
        <p:spPr>
          <a:xfrm>
            <a:off x="4813696" y="958587"/>
            <a:ext cx="207202"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D529CEE1-4939-45D5-8284-060E74E8A98B}"/>
              </a:ext>
            </a:extLst>
          </p:cNvPr>
          <p:cNvSpPr/>
          <p:nvPr/>
        </p:nvSpPr>
        <p:spPr>
          <a:xfrm>
            <a:off x="509552" y="2748282"/>
            <a:ext cx="797333" cy="86836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solidFill>
                <a:schemeClr val="bg1"/>
              </a:solidFill>
              <a:latin typeface="Heydings Icons" panose="02000509000000000000" pitchFamily="49" charset="0"/>
            </a:endParaRPr>
          </a:p>
        </p:txBody>
      </p:sp>
      <p:sp>
        <p:nvSpPr>
          <p:cNvPr id="68" name="Rectangle 67">
            <a:extLst>
              <a:ext uri="{FF2B5EF4-FFF2-40B4-BE49-F238E27FC236}">
                <a16:creationId xmlns:a16="http://schemas.microsoft.com/office/drawing/2014/main" id="{D80FB18F-D1CA-4C7D-B94C-41FBB90A9C01}"/>
              </a:ext>
            </a:extLst>
          </p:cNvPr>
          <p:cNvSpPr/>
          <p:nvPr/>
        </p:nvSpPr>
        <p:spPr>
          <a:xfrm>
            <a:off x="506040" y="3656895"/>
            <a:ext cx="797333" cy="86836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000" dirty="0">
              <a:solidFill>
                <a:schemeClr val="bg1"/>
              </a:solidFill>
              <a:latin typeface="Heydings Icons" panose="02000509000000000000" pitchFamily="49" charset="0"/>
            </a:endParaRPr>
          </a:p>
        </p:txBody>
      </p:sp>
      <p:sp>
        <p:nvSpPr>
          <p:cNvPr id="7" name="Title 3"/>
          <p:cNvSpPr txBox="1">
            <a:spLocks/>
          </p:cNvSpPr>
          <p:nvPr/>
        </p:nvSpPr>
        <p:spPr>
          <a:xfrm>
            <a:off x="1048667" y="840534"/>
            <a:ext cx="2133600" cy="914400"/>
          </a:xfrm>
          <a:prstGeom prst="rect">
            <a:avLst/>
          </a:prstGeom>
          <a:solidFill>
            <a:schemeClr val="accent3"/>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dirty="0"/>
              <a:t>Graphic</a:t>
            </a:r>
          </a:p>
        </p:txBody>
      </p:sp>
      <p:sp>
        <p:nvSpPr>
          <p:cNvPr id="8" name="Title 3"/>
          <p:cNvSpPr txBox="1">
            <a:spLocks/>
          </p:cNvSpPr>
          <p:nvPr/>
        </p:nvSpPr>
        <p:spPr>
          <a:xfrm>
            <a:off x="1048667" y="1749147"/>
            <a:ext cx="2133600" cy="9182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dirty="0"/>
              <a:t>Audio</a:t>
            </a:r>
          </a:p>
        </p:txBody>
      </p:sp>
      <p:sp>
        <p:nvSpPr>
          <p:cNvPr id="9" name="Title 3"/>
          <p:cNvSpPr txBox="1">
            <a:spLocks/>
          </p:cNvSpPr>
          <p:nvPr/>
        </p:nvSpPr>
        <p:spPr>
          <a:xfrm>
            <a:off x="1048667" y="2667405"/>
            <a:ext cx="2133600" cy="91054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dirty="0"/>
              <a:t>Control</a:t>
            </a:r>
          </a:p>
        </p:txBody>
      </p:sp>
      <p:sp>
        <p:nvSpPr>
          <p:cNvPr id="10" name="Title 3"/>
          <p:cNvSpPr txBox="1">
            <a:spLocks/>
          </p:cNvSpPr>
          <p:nvPr/>
        </p:nvSpPr>
        <p:spPr>
          <a:xfrm>
            <a:off x="1048667" y="3577947"/>
            <a:ext cx="2133600" cy="96043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600" dirty="0"/>
              <a:t>Language</a:t>
            </a:r>
          </a:p>
        </p:txBody>
      </p:sp>
      <p:sp>
        <p:nvSpPr>
          <p:cNvPr id="11" name="Title 3"/>
          <p:cNvSpPr txBox="1">
            <a:spLocks/>
          </p:cNvSpPr>
          <p:nvPr/>
        </p:nvSpPr>
        <p:spPr>
          <a:xfrm>
            <a:off x="3182267" y="835231"/>
            <a:ext cx="5171954" cy="500798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	</a:t>
            </a:r>
          </a:p>
          <a:p>
            <a:pPr algn="l"/>
            <a:endParaRPr lang="en-US" sz="1800" dirty="0"/>
          </a:p>
          <a:p>
            <a:pPr algn="l"/>
            <a:endParaRPr lang="en-US" sz="1800" dirty="0"/>
          </a:p>
          <a:p>
            <a:pPr algn="l"/>
            <a:r>
              <a:rPr lang="en-US" sz="1800" dirty="0"/>
              <a:t>	Quality</a:t>
            </a:r>
          </a:p>
          <a:p>
            <a:pPr algn="l"/>
            <a:endParaRPr lang="en-US" sz="1800" dirty="0"/>
          </a:p>
          <a:p>
            <a:pPr algn="l"/>
            <a:r>
              <a:rPr lang="en-US" sz="1800" dirty="0"/>
              <a:t>  Shadow Quality</a:t>
            </a:r>
          </a:p>
          <a:p>
            <a:pPr algn="l"/>
            <a:endParaRPr lang="en-US" sz="1800" dirty="0"/>
          </a:p>
          <a:p>
            <a:pPr algn="l"/>
            <a:endParaRPr lang="en-US" sz="1800" dirty="0"/>
          </a:p>
          <a:p>
            <a:pPr algn="l"/>
            <a:endParaRPr lang="en-US" sz="1800" dirty="0"/>
          </a:p>
          <a:p>
            <a:pPr algn="l"/>
            <a:r>
              <a:rPr lang="en-US" sz="1800" dirty="0"/>
              <a:t>	Fullscreen</a:t>
            </a:r>
          </a:p>
          <a:p>
            <a:pPr algn="l"/>
            <a:endParaRPr lang="en-US" sz="1800" dirty="0"/>
          </a:p>
          <a:p>
            <a:pPr algn="l"/>
            <a:endParaRPr lang="en-US" sz="1800" dirty="0"/>
          </a:p>
          <a:p>
            <a:pPr algn="l"/>
            <a:r>
              <a:rPr lang="en-US" sz="1800" dirty="0"/>
              <a:t> 	V-Sync</a:t>
            </a:r>
          </a:p>
          <a:p>
            <a:pPr algn="l"/>
            <a:endParaRPr lang="en-US" sz="1800" dirty="0"/>
          </a:p>
          <a:p>
            <a:pPr algn="l"/>
            <a:endParaRPr lang="en-US" sz="1800" dirty="0"/>
          </a:p>
          <a:p>
            <a:pPr algn="l"/>
            <a:r>
              <a:rPr lang="en-US" sz="1800" dirty="0"/>
              <a:t>	Anti-Aliasing</a:t>
            </a:r>
          </a:p>
          <a:p>
            <a:pPr algn="l"/>
            <a:r>
              <a:rPr lang="en-US" sz="1800" dirty="0"/>
              <a:t>	</a:t>
            </a:r>
          </a:p>
          <a:p>
            <a:pPr algn="l"/>
            <a:endParaRPr lang="en-US" sz="1800" dirty="0"/>
          </a:p>
          <a:p>
            <a:pPr algn="l"/>
            <a:endParaRPr lang="en-US" sz="1800" dirty="0"/>
          </a:p>
          <a:p>
            <a:pPr algn="l"/>
            <a:endParaRPr lang="en-US" sz="1800" dirty="0"/>
          </a:p>
        </p:txBody>
      </p:sp>
      <p:sp>
        <p:nvSpPr>
          <p:cNvPr id="12" name="Rectangle 11"/>
          <p:cNvSpPr/>
          <p:nvPr/>
        </p:nvSpPr>
        <p:spPr>
          <a:xfrm>
            <a:off x="3680716" y="3020439"/>
            <a:ext cx="381000" cy="41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3680716" y="3821070"/>
            <a:ext cx="381000" cy="41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3680716" y="4591730"/>
            <a:ext cx="381000" cy="4123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itle 3"/>
          <p:cNvSpPr txBox="1">
            <a:spLocks/>
          </p:cNvSpPr>
          <p:nvPr/>
        </p:nvSpPr>
        <p:spPr>
          <a:xfrm>
            <a:off x="5044343" y="1366701"/>
            <a:ext cx="881123" cy="37521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Low</a:t>
            </a:r>
          </a:p>
        </p:txBody>
      </p:sp>
      <p:sp>
        <p:nvSpPr>
          <p:cNvPr id="19" name="Title 3"/>
          <p:cNvSpPr txBox="1">
            <a:spLocks/>
          </p:cNvSpPr>
          <p:nvPr/>
        </p:nvSpPr>
        <p:spPr>
          <a:xfrm>
            <a:off x="6077866" y="1379721"/>
            <a:ext cx="881123" cy="37521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Medium</a:t>
            </a:r>
          </a:p>
        </p:txBody>
      </p:sp>
      <p:sp>
        <p:nvSpPr>
          <p:cNvPr id="20" name="Title 3"/>
          <p:cNvSpPr txBox="1">
            <a:spLocks/>
          </p:cNvSpPr>
          <p:nvPr/>
        </p:nvSpPr>
        <p:spPr>
          <a:xfrm>
            <a:off x="7144667" y="1381650"/>
            <a:ext cx="881123" cy="37521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High</a:t>
            </a:r>
          </a:p>
        </p:txBody>
      </p:sp>
      <p:sp>
        <p:nvSpPr>
          <p:cNvPr id="17" name="Rectangle 16">
            <a:hlinkClick r:id="rId9" action="ppaction://hlinksldjump"/>
            <a:extLst>
              <a:ext uri="{FF2B5EF4-FFF2-40B4-BE49-F238E27FC236}">
                <a16:creationId xmlns:a16="http://schemas.microsoft.com/office/drawing/2014/main" id="{E5C97C10-889F-42EF-A1F4-055DF674ADFC}"/>
              </a:ext>
            </a:extLst>
          </p:cNvPr>
          <p:cNvSpPr/>
          <p:nvPr/>
        </p:nvSpPr>
        <p:spPr>
          <a:xfrm>
            <a:off x="7573877" y="845892"/>
            <a:ext cx="780344" cy="3043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Wingdings 3" panose="05040102010807070707" pitchFamily="18" charset="2"/>
              </a:rPr>
              <a:t>N</a:t>
            </a:r>
          </a:p>
        </p:txBody>
      </p:sp>
      <p:sp>
        <p:nvSpPr>
          <p:cNvPr id="70" name="Title 3">
            <a:extLst>
              <a:ext uri="{FF2B5EF4-FFF2-40B4-BE49-F238E27FC236}">
                <a16:creationId xmlns:a16="http://schemas.microsoft.com/office/drawing/2014/main" id="{F651D8E5-E177-4989-A897-989E2D88A7D8}"/>
              </a:ext>
            </a:extLst>
          </p:cNvPr>
          <p:cNvSpPr txBox="1">
            <a:spLocks/>
          </p:cNvSpPr>
          <p:nvPr/>
        </p:nvSpPr>
        <p:spPr>
          <a:xfrm>
            <a:off x="5044343" y="1971044"/>
            <a:ext cx="881123" cy="37521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Low</a:t>
            </a:r>
          </a:p>
        </p:txBody>
      </p:sp>
      <p:sp>
        <p:nvSpPr>
          <p:cNvPr id="71" name="Title 3">
            <a:extLst>
              <a:ext uri="{FF2B5EF4-FFF2-40B4-BE49-F238E27FC236}">
                <a16:creationId xmlns:a16="http://schemas.microsoft.com/office/drawing/2014/main" id="{EC24F60E-6940-47E5-8359-5FB1016F8AA6}"/>
              </a:ext>
            </a:extLst>
          </p:cNvPr>
          <p:cNvSpPr txBox="1">
            <a:spLocks/>
          </p:cNvSpPr>
          <p:nvPr/>
        </p:nvSpPr>
        <p:spPr>
          <a:xfrm>
            <a:off x="6077866" y="1984064"/>
            <a:ext cx="881123" cy="37521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Medium</a:t>
            </a:r>
          </a:p>
        </p:txBody>
      </p:sp>
      <p:sp>
        <p:nvSpPr>
          <p:cNvPr id="72" name="Title 3">
            <a:extLst>
              <a:ext uri="{FF2B5EF4-FFF2-40B4-BE49-F238E27FC236}">
                <a16:creationId xmlns:a16="http://schemas.microsoft.com/office/drawing/2014/main" id="{582C9988-7C8E-48CA-9C4C-EF046EABDB92}"/>
              </a:ext>
            </a:extLst>
          </p:cNvPr>
          <p:cNvSpPr txBox="1">
            <a:spLocks/>
          </p:cNvSpPr>
          <p:nvPr/>
        </p:nvSpPr>
        <p:spPr>
          <a:xfrm>
            <a:off x="7144667" y="1985993"/>
            <a:ext cx="881123" cy="375213"/>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a:t>High</a:t>
            </a:r>
          </a:p>
        </p:txBody>
      </p:sp>
    </p:spTree>
    <p:extLst>
      <p:ext uri="{BB962C8B-B14F-4D97-AF65-F5344CB8AC3E}">
        <p14:creationId xmlns:p14="http://schemas.microsoft.com/office/powerpoint/2010/main" val="3615980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457200" y="457200"/>
            <a:ext cx="8229600" cy="579119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itle 3"/>
          <p:cNvSpPr txBox="1">
            <a:spLocks/>
          </p:cNvSpPr>
          <p:nvPr/>
        </p:nvSpPr>
        <p:spPr>
          <a:xfrm>
            <a:off x="694481" y="1373529"/>
            <a:ext cx="2133600" cy="9144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Hey! Do you…</a:t>
            </a:r>
          </a:p>
        </p:txBody>
      </p:sp>
      <p:sp>
        <p:nvSpPr>
          <p:cNvPr id="10" name="Title 3"/>
          <p:cNvSpPr txBox="1">
            <a:spLocks/>
          </p:cNvSpPr>
          <p:nvPr/>
        </p:nvSpPr>
        <p:spPr>
          <a:xfrm>
            <a:off x="695446" y="2287929"/>
            <a:ext cx="2133600" cy="9144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Update 1.2</a:t>
            </a:r>
          </a:p>
        </p:txBody>
      </p:sp>
      <p:sp>
        <p:nvSpPr>
          <p:cNvPr id="11" name="Title 3"/>
          <p:cNvSpPr txBox="1">
            <a:spLocks/>
          </p:cNvSpPr>
          <p:nvPr/>
        </p:nvSpPr>
        <p:spPr>
          <a:xfrm>
            <a:off x="694481" y="4109015"/>
            <a:ext cx="2133600" cy="9144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Update 1.1</a:t>
            </a:r>
          </a:p>
        </p:txBody>
      </p:sp>
      <p:sp>
        <p:nvSpPr>
          <p:cNvPr id="12" name="Title 3"/>
          <p:cNvSpPr txBox="1">
            <a:spLocks/>
          </p:cNvSpPr>
          <p:nvPr/>
        </p:nvSpPr>
        <p:spPr>
          <a:xfrm>
            <a:off x="694481" y="5007411"/>
            <a:ext cx="2133600" cy="9144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Welcome to Oath…</a:t>
            </a:r>
          </a:p>
        </p:txBody>
      </p:sp>
      <p:sp>
        <p:nvSpPr>
          <p:cNvPr id="13" name="Title 3"/>
          <p:cNvSpPr txBox="1">
            <a:spLocks/>
          </p:cNvSpPr>
          <p:nvPr/>
        </p:nvSpPr>
        <p:spPr>
          <a:xfrm>
            <a:off x="694481" y="3198472"/>
            <a:ext cx="2133600" cy="9144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Report Feedback</a:t>
            </a:r>
          </a:p>
        </p:txBody>
      </p:sp>
      <p:sp>
        <p:nvSpPr>
          <p:cNvPr id="14" name="Title 3"/>
          <p:cNvSpPr txBox="1">
            <a:spLocks/>
          </p:cNvSpPr>
          <p:nvPr/>
        </p:nvSpPr>
        <p:spPr>
          <a:xfrm>
            <a:off x="695446" y="916329"/>
            <a:ext cx="2133600" cy="45720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Inbox</a:t>
            </a:r>
          </a:p>
        </p:txBody>
      </p:sp>
      <p:sp>
        <p:nvSpPr>
          <p:cNvPr id="16" name="Title 3"/>
          <p:cNvSpPr txBox="1">
            <a:spLocks/>
          </p:cNvSpPr>
          <p:nvPr/>
        </p:nvSpPr>
        <p:spPr>
          <a:xfrm>
            <a:off x="2981446" y="916329"/>
            <a:ext cx="5171954" cy="45720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Sender	: Oath Keeper Team</a:t>
            </a:r>
          </a:p>
        </p:txBody>
      </p:sp>
      <p:sp>
        <p:nvSpPr>
          <p:cNvPr id="17" name="Title 3"/>
          <p:cNvSpPr txBox="1">
            <a:spLocks/>
          </p:cNvSpPr>
          <p:nvPr/>
        </p:nvSpPr>
        <p:spPr>
          <a:xfrm>
            <a:off x="2981446" y="1447800"/>
            <a:ext cx="5171954" cy="45720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800" dirty="0"/>
              <a:t>Subject	: Welcome to Oath Keeper!</a:t>
            </a:r>
          </a:p>
        </p:txBody>
      </p:sp>
      <p:sp>
        <p:nvSpPr>
          <p:cNvPr id="22" name="Title 3"/>
          <p:cNvSpPr txBox="1">
            <a:spLocks/>
          </p:cNvSpPr>
          <p:nvPr/>
        </p:nvSpPr>
        <p:spPr>
          <a:xfrm>
            <a:off x="2981446" y="2057400"/>
            <a:ext cx="5171954" cy="206332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r>
              <a:rPr lang="en-US" sz="1600" dirty="0"/>
              <a:t>Welcome to Oath Keeper, (Player’s Nickname)!</a:t>
            </a:r>
          </a:p>
          <a:p>
            <a:pPr algn="l"/>
            <a:endParaRPr lang="en-US" sz="1600" dirty="0"/>
          </a:p>
          <a:p>
            <a:pPr algn="l"/>
            <a:r>
              <a:rPr lang="en-US" sz="1600" dirty="0"/>
              <a:t>We are glad to have you here as one of the newest keeper. We hope that with you here, there will be no more broken promises between the Light and the Dark.</a:t>
            </a:r>
          </a:p>
          <a:p>
            <a:pPr algn="l"/>
            <a:endParaRPr lang="en-US" sz="1600" dirty="0"/>
          </a:p>
          <a:p>
            <a:pPr algn="l"/>
            <a:r>
              <a:rPr lang="en-US" sz="1600" dirty="0"/>
              <a:t>Here is a few gifts from the Watcher to help your journey!</a:t>
            </a:r>
          </a:p>
          <a:p>
            <a:pPr algn="l"/>
            <a:endParaRPr lang="en-US" sz="1800" dirty="0"/>
          </a:p>
        </p:txBody>
      </p:sp>
      <p:sp>
        <p:nvSpPr>
          <p:cNvPr id="25" name="Title 3"/>
          <p:cNvSpPr txBox="1">
            <a:spLocks/>
          </p:cNvSpPr>
          <p:nvPr/>
        </p:nvSpPr>
        <p:spPr>
          <a:xfrm>
            <a:off x="2981446" y="4120720"/>
            <a:ext cx="5171954" cy="9144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26" name="Oval 25"/>
          <p:cNvSpPr/>
          <p:nvPr/>
        </p:nvSpPr>
        <p:spPr>
          <a:xfrm>
            <a:off x="3124199" y="4371745"/>
            <a:ext cx="517003" cy="5050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3763099" y="4371745"/>
            <a:ext cx="517003" cy="5050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Title 3"/>
          <p:cNvSpPr txBox="1">
            <a:spLocks/>
          </p:cNvSpPr>
          <p:nvPr/>
        </p:nvSpPr>
        <p:spPr>
          <a:xfrm>
            <a:off x="6705600" y="5153891"/>
            <a:ext cx="1447800" cy="76792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Reply</a:t>
            </a:r>
          </a:p>
        </p:txBody>
      </p:sp>
      <p:sp>
        <p:nvSpPr>
          <p:cNvPr id="29" name="Title 3"/>
          <p:cNvSpPr txBox="1">
            <a:spLocks/>
          </p:cNvSpPr>
          <p:nvPr/>
        </p:nvSpPr>
        <p:spPr>
          <a:xfrm>
            <a:off x="5105400" y="5153891"/>
            <a:ext cx="1447800" cy="76792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Take Item</a:t>
            </a:r>
          </a:p>
        </p:txBody>
      </p:sp>
      <p:sp>
        <p:nvSpPr>
          <p:cNvPr id="21" name="Rectangle 20">
            <a:hlinkClick r:id="rId2" action="ppaction://hlinksldjump"/>
            <a:extLst>
              <a:ext uri="{FF2B5EF4-FFF2-40B4-BE49-F238E27FC236}">
                <a16:creationId xmlns:a16="http://schemas.microsoft.com/office/drawing/2014/main" id="{18C151AF-73D6-4AF8-AD65-91025A43C016}"/>
              </a:ext>
            </a:extLst>
          </p:cNvPr>
          <p:cNvSpPr/>
          <p:nvPr/>
        </p:nvSpPr>
        <p:spPr>
          <a:xfrm>
            <a:off x="7906456" y="459606"/>
            <a:ext cx="780344" cy="3043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Wingdings 3" panose="05040102010807070707" pitchFamily="18" charset="2"/>
              </a:rPr>
              <a:t>N</a:t>
            </a:r>
          </a:p>
        </p:txBody>
      </p:sp>
      <p:sp>
        <p:nvSpPr>
          <p:cNvPr id="18" name="Title 3">
            <a:extLst>
              <a:ext uri="{FF2B5EF4-FFF2-40B4-BE49-F238E27FC236}">
                <a16:creationId xmlns:a16="http://schemas.microsoft.com/office/drawing/2014/main" id="{F77E889B-EEB4-46DC-B098-D523E554CDB0}"/>
              </a:ext>
            </a:extLst>
          </p:cNvPr>
          <p:cNvSpPr txBox="1">
            <a:spLocks/>
          </p:cNvSpPr>
          <p:nvPr/>
        </p:nvSpPr>
        <p:spPr>
          <a:xfrm>
            <a:off x="542048" y="1390135"/>
            <a:ext cx="151468" cy="485826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19" name="Title 3">
            <a:extLst>
              <a:ext uri="{FF2B5EF4-FFF2-40B4-BE49-F238E27FC236}">
                <a16:creationId xmlns:a16="http://schemas.microsoft.com/office/drawing/2014/main" id="{4C96CA26-D29D-4525-8150-550C2CFF83CB}"/>
              </a:ext>
            </a:extLst>
          </p:cNvPr>
          <p:cNvSpPr txBox="1">
            <a:spLocks/>
          </p:cNvSpPr>
          <p:nvPr/>
        </p:nvSpPr>
        <p:spPr>
          <a:xfrm>
            <a:off x="541116" y="1373529"/>
            <a:ext cx="154399" cy="425272"/>
          </a:xfrm>
          <a:prstGeom prst="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20" name="Title 3">
            <a:extLst>
              <a:ext uri="{FF2B5EF4-FFF2-40B4-BE49-F238E27FC236}">
                <a16:creationId xmlns:a16="http://schemas.microsoft.com/office/drawing/2014/main" id="{9C2E713D-7E24-49BC-9067-B2452B928920}"/>
              </a:ext>
            </a:extLst>
          </p:cNvPr>
          <p:cNvSpPr txBox="1">
            <a:spLocks/>
          </p:cNvSpPr>
          <p:nvPr/>
        </p:nvSpPr>
        <p:spPr>
          <a:xfrm>
            <a:off x="694481" y="5916026"/>
            <a:ext cx="2133600" cy="332373"/>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4167" t="11462" r="42055" b="80785"/>
          <a:stretch/>
        </p:blipFill>
        <p:spPr>
          <a:xfrm>
            <a:off x="3113250" y="4349319"/>
            <a:ext cx="527952" cy="527480"/>
          </a:xfrm>
          <a:prstGeom prst="ellipse">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5000" t="57398" r="46667" b="26658"/>
          <a:stretch/>
        </p:blipFill>
        <p:spPr>
          <a:xfrm>
            <a:off x="3765936" y="4362633"/>
            <a:ext cx="514166" cy="514166"/>
          </a:xfrm>
          <a:prstGeom prst="ellipse">
            <a:avLst/>
          </a:prstGeom>
        </p:spPr>
      </p:pic>
    </p:spTree>
    <p:extLst>
      <p:ext uri="{BB962C8B-B14F-4D97-AF65-F5344CB8AC3E}">
        <p14:creationId xmlns:p14="http://schemas.microsoft.com/office/powerpoint/2010/main" val="3888294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457200" y="609600"/>
            <a:ext cx="8229600" cy="571500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hlinkClick r:id="rId3" action="ppaction://hlinksldjump"/>
          </p:cNvPr>
          <p:cNvSpPr/>
          <p:nvPr/>
        </p:nvSpPr>
        <p:spPr>
          <a:xfrm>
            <a:off x="7911234" y="609836"/>
            <a:ext cx="780344" cy="3043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Wingdings 3" panose="05040102010807070707" pitchFamily="18" charset="2"/>
              </a:rPr>
              <a:t>N</a:t>
            </a:r>
          </a:p>
        </p:txBody>
      </p:sp>
      <p:sp>
        <p:nvSpPr>
          <p:cNvPr id="13" name="Title 3"/>
          <p:cNvSpPr txBox="1">
            <a:spLocks/>
          </p:cNvSpPr>
          <p:nvPr/>
        </p:nvSpPr>
        <p:spPr>
          <a:xfrm>
            <a:off x="914400" y="803812"/>
            <a:ext cx="1447800" cy="706458"/>
          </a:xfrm>
          <a:prstGeom prst="rect">
            <a:avLst/>
          </a:prstGeom>
          <a:solidFill>
            <a:schemeClr val="accent3"/>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Hero</a:t>
            </a:r>
          </a:p>
        </p:txBody>
      </p:sp>
      <p:sp>
        <p:nvSpPr>
          <p:cNvPr id="14" name="Title 3"/>
          <p:cNvSpPr txBox="1">
            <a:spLocks/>
          </p:cNvSpPr>
          <p:nvPr/>
        </p:nvSpPr>
        <p:spPr>
          <a:xfrm>
            <a:off x="2362200" y="803812"/>
            <a:ext cx="1447800" cy="7064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Skin</a:t>
            </a:r>
          </a:p>
        </p:txBody>
      </p:sp>
      <p:sp>
        <p:nvSpPr>
          <p:cNvPr id="15" name="Title 3"/>
          <p:cNvSpPr txBox="1">
            <a:spLocks/>
          </p:cNvSpPr>
          <p:nvPr/>
        </p:nvSpPr>
        <p:spPr>
          <a:xfrm>
            <a:off x="3806567" y="803812"/>
            <a:ext cx="1447800" cy="70645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Mystery Box</a:t>
            </a:r>
          </a:p>
        </p:txBody>
      </p:sp>
      <p:sp>
        <p:nvSpPr>
          <p:cNvPr id="17" name="Title 3"/>
          <p:cNvSpPr txBox="1">
            <a:spLocks/>
          </p:cNvSpPr>
          <p:nvPr/>
        </p:nvSpPr>
        <p:spPr>
          <a:xfrm>
            <a:off x="1750670" y="1510270"/>
            <a:ext cx="1068730" cy="4572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Archer</a:t>
            </a:r>
          </a:p>
        </p:txBody>
      </p:sp>
      <p:sp>
        <p:nvSpPr>
          <p:cNvPr id="18" name="Title 3"/>
          <p:cNvSpPr txBox="1">
            <a:spLocks/>
          </p:cNvSpPr>
          <p:nvPr/>
        </p:nvSpPr>
        <p:spPr>
          <a:xfrm>
            <a:off x="685800" y="1510270"/>
            <a:ext cx="1066800" cy="457200"/>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All</a:t>
            </a:r>
          </a:p>
        </p:txBody>
      </p:sp>
      <p:sp>
        <p:nvSpPr>
          <p:cNvPr id="19" name="Title 3"/>
          <p:cNvSpPr txBox="1">
            <a:spLocks/>
          </p:cNvSpPr>
          <p:nvPr/>
        </p:nvSpPr>
        <p:spPr>
          <a:xfrm>
            <a:off x="2819400" y="1510270"/>
            <a:ext cx="1125851" cy="4572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Assassin</a:t>
            </a:r>
          </a:p>
        </p:txBody>
      </p:sp>
      <p:sp>
        <p:nvSpPr>
          <p:cNvPr id="20" name="Title 3"/>
          <p:cNvSpPr txBox="1">
            <a:spLocks/>
          </p:cNvSpPr>
          <p:nvPr/>
        </p:nvSpPr>
        <p:spPr>
          <a:xfrm>
            <a:off x="3945944" y="1510270"/>
            <a:ext cx="1142307" cy="4572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Mage</a:t>
            </a:r>
          </a:p>
        </p:txBody>
      </p:sp>
      <p:sp>
        <p:nvSpPr>
          <p:cNvPr id="21" name="Title 3"/>
          <p:cNvSpPr txBox="1">
            <a:spLocks/>
          </p:cNvSpPr>
          <p:nvPr/>
        </p:nvSpPr>
        <p:spPr>
          <a:xfrm>
            <a:off x="5088251" y="1510270"/>
            <a:ext cx="1143000" cy="4572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Warrior</a:t>
            </a:r>
          </a:p>
        </p:txBody>
      </p:sp>
      <p:sp>
        <p:nvSpPr>
          <p:cNvPr id="22" name="Title 3"/>
          <p:cNvSpPr txBox="1">
            <a:spLocks/>
          </p:cNvSpPr>
          <p:nvPr/>
        </p:nvSpPr>
        <p:spPr>
          <a:xfrm>
            <a:off x="6234897" y="1511637"/>
            <a:ext cx="1089948" cy="4572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Support</a:t>
            </a:r>
          </a:p>
        </p:txBody>
      </p:sp>
      <p:sp>
        <p:nvSpPr>
          <p:cNvPr id="23" name="Title 3"/>
          <p:cNvSpPr txBox="1">
            <a:spLocks/>
          </p:cNvSpPr>
          <p:nvPr/>
        </p:nvSpPr>
        <p:spPr>
          <a:xfrm>
            <a:off x="7324845" y="1511637"/>
            <a:ext cx="1095255" cy="4572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t>Tanker</a:t>
            </a:r>
          </a:p>
        </p:txBody>
      </p:sp>
      <p:sp>
        <p:nvSpPr>
          <p:cNvPr id="24" name="Title 3"/>
          <p:cNvSpPr txBox="1">
            <a:spLocks/>
          </p:cNvSpPr>
          <p:nvPr/>
        </p:nvSpPr>
        <p:spPr>
          <a:xfrm>
            <a:off x="693592" y="1968836"/>
            <a:ext cx="7726507" cy="412716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25" name="Rectangle 24"/>
          <p:cNvSpPr/>
          <p:nvPr/>
        </p:nvSpPr>
        <p:spPr>
          <a:xfrm>
            <a:off x="914400" y="2175412"/>
            <a:ext cx="1600200" cy="213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Hero Portrait</a:t>
            </a:r>
          </a:p>
          <a:p>
            <a:pPr algn="ctr"/>
            <a:endParaRPr lang="en-US" dirty="0"/>
          </a:p>
        </p:txBody>
      </p:sp>
      <p:sp>
        <p:nvSpPr>
          <p:cNvPr id="29" name="Rectangle 28"/>
          <p:cNvSpPr/>
          <p:nvPr/>
        </p:nvSpPr>
        <p:spPr>
          <a:xfrm>
            <a:off x="2728517" y="2175412"/>
            <a:ext cx="1600200" cy="213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Hero Portrait</a:t>
            </a:r>
          </a:p>
          <a:p>
            <a:pPr algn="ctr"/>
            <a:endParaRPr lang="en-US" dirty="0"/>
          </a:p>
        </p:txBody>
      </p:sp>
      <p:sp>
        <p:nvSpPr>
          <p:cNvPr id="31" name="Rectangle 30"/>
          <p:cNvSpPr/>
          <p:nvPr/>
        </p:nvSpPr>
        <p:spPr>
          <a:xfrm>
            <a:off x="4606455" y="2175412"/>
            <a:ext cx="1600200" cy="213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Hero Portrait</a:t>
            </a:r>
          </a:p>
          <a:p>
            <a:pPr algn="ctr"/>
            <a:endParaRPr lang="en-US" dirty="0"/>
          </a:p>
        </p:txBody>
      </p:sp>
      <p:sp>
        <p:nvSpPr>
          <p:cNvPr id="33" name="Rectangle 32"/>
          <p:cNvSpPr/>
          <p:nvPr/>
        </p:nvSpPr>
        <p:spPr>
          <a:xfrm>
            <a:off x="6490609" y="2171553"/>
            <a:ext cx="1600200" cy="213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Hero Portrait</a:t>
            </a:r>
          </a:p>
          <a:p>
            <a:pPr algn="ctr"/>
            <a:endParaRPr lang="en-US" dirty="0"/>
          </a:p>
        </p:txBody>
      </p:sp>
      <p:sp>
        <p:nvSpPr>
          <p:cNvPr id="37" name="Rectangle 36"/>
          <p:cNvSpPr/>
          <p:nvPr/>
        </p:nvSpPr>
        <p:spPr>
          <a:xfrm>
            <a:off x="914400" y="4690012"/>
            <a:ext cx="1600200" cy="1405991"/>
          </a:xfrm>
          <a:prstGeom prst="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latin typeface="Heydings Icons" panose="02000509000000000000" pitchFamily="49" charset="0"/>
            </a:endParaRPr>
          </a:p>
          <a:p>
            <a:pPr algn="ctr"/>
            <a:endParaRPr lang="en-US" dirty="0">
              <a:solidFill>
                <a:schemeClr val="tx1"/>
              </a:solidFill>
              <a:latin typeface="Heydings Icons" panose="02000509000000000000" pitchFamily="49" charset="0"/>
            </a:endParaRPr>
          </a:p>
          <a:p>
            <a:pPr algn="ctr"/>
            <a:r>
              <a:rPr lang="en-US" sz="6000" dirty="0">
                <a:solidFill>
                  <a:schemeClr val="bg1"/>
                </a:solidFill>
                <a:latin typeface="Heydings Icons" panose="02000509000000000000" pitchFamily="49" charset="0"/>
              </a:rPr>
              <a:t>L</a:t>
            </a:r>
            <a:endParaRPr lang="en-US" dirty="0">
              <a:solidFill>
                <a:schemeClr val="bg1"/>
              </a:solidFill>
              <a:latin typeface="Heydings Icons" panose="02000509000000000000" pitchFamily="49" charset="0"/>
            </a:endParaRPr>
          </a:p>
        </p:txBody>
      </p:sp>
      <p:sp>
        <p:nvSpPr>
          <p:cNvPr id="35" name="Rectangle 34">
            <a:extLst>
              <a:ext uri="{FF2B5EF4-FFF2-40B4-BE49-F238E27FC236}">
                <a16:creationId xmlns:a16="http://schemas.microsoft.com/office/drawing/2014/main" id="{1533C05D-30FE-47D8-9A1B-E25474E94C61}"/>
              </a:ext>
            </a:extLst>
          </p:cNvPr>
          <p:cNvSpPr/>
          <p:nvPr/>
        </p:nvSpPr>
        <p:spPr>
          <a:xfrm>
            <a:off x="5368018" y="1175102"/>
            <a:ext cx="207202" cy="2286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CF6793FE-16DA-475E-916D-4B260DBAC5D3}"/>
              </a:ext>
            </a:extLst>
          </p:cNvPr>
          <p:cNvSpPr/>
          <p:nvPr/>
        </p:nvSpPr>
        <p:spPr>
          <a:xfrm>
            <a:off x="7661857" y="1173255"/>
            <a:ext cx="203672" cy="22860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8A5D48D7-0367-4C97-BBC1-35FF572316F7}"/>
              </a:ext>
            </a:extLst>
          </p:cNvPr>
          <p:cNvSpPr txBox="1"/>
          <p:nvPr/>
        </p:nvSpPr>
        <p:spPr>
          <a:xfrm>
            <a:off x="5571690" y="1135513"/>
            <a:ext cx="780344" cy="307777"/>
          </a:xfrm>
          <a:prstGeom prst="rect">
            <a:avLst/>
          </a:prstGeom>
          <a:noFill/>
        </p:spPr>
        <p:txBody>
          <a:bodyPr wrap="square" rtlCol="0">
            <a:spAutoFit/>
          </a:bodyPr>
          <a:lstStyle/>
          <a:p>
            <a:r>
              <a:rPr lang="en-US" sz="1400" dirty="0"/>
              <a:t>135,000</a:t>
            </a:r>
          </a:p>
        </p:txBody>
      </p:sp>
      <p:sp>
        <p:nvSpPr>
          <p:cNvPr id="42" name="TextBox 41">
            <a:extLst>
              <a:ext uri="{FF2B5EF4-FFF2-40B4-BE49-F238E27FC236}">
                <a16:creationId xmlns:a16="http://schemas.microsoft.com/office/drawing/2014/main" id="{655EEB03-4B8E-4B76-8DF7-9C8F68D8BD28}"/>
              </a:ext>
            </a:extLst>
          </p:cNvPr>
          <p:cNvSpPr txBox="1"/>
          <p:nvPr/>
        </p:nvSpPr>
        <p:spPr>
          <a:xfrm>
            <a:off x="7857756" y="1133666"/>
            <a:ext cx="685800" cy="307777"/>
          </a:xfrm>
          <a:prstGeom prst="rect">
            <a:avLst/>
          </a:prstGeom>
          <a:noFill/>
        </p:spPr>
        <p:txBody>
          <a:bodyPr wrap="square" rtlCol="0">
            <a:spAutoFit/>
          </a:bodyPr>
          <a:lstStyle/>
          <a:p>
            <a:r>
              <a:rPr lang="en-US" sz="1400" dirty="0"/>
              <a:t>41</a:t>
            </a:r>
          </a:p>
        </p:txBody>
      </p:sp>
      <p:sp>
        <p:nvSpPr>
          <p:cNvPr id="43" name="TextBox 42">
            <a:extLst>
              <a:ext uri="{FF2B5EF4-FFF2-40B4-BE49-F238E27FC236}">
                <a16:creationId xmlns:a16="http://schemas.microsoft.com/office/drawing/2014/main" id="{85FED8EA-35EB-481E-A73C-4190F0CA4401}"/>
              </a:ext>
            </a:extLst>
          </p:cNvPr>
          <p:cNvSpPr txBox="1"/>
          <p:nvPr/>
        </p:nvSpPr>
        <p:spPr>
          <a:xfrm>
            <a:off x="6749449" y="1135513"/>
            <a:ext cx="806706" cy="307777"/>
          </a:xfrm>
          <a:prstGeom prst="rect">
            <a:avLst/>
          </a:prstGeom>
          <a:noFill/>
        </p:spPr>
        <p:txBody>
          <a:bodyPr wrap="square" rtlCol="0">
            <a:spAutoFit/>
          </a:bodyPr>
          <a:lstStyle/>
          <a:p>
            <a:r>
              <a:rPr lang="en-US" sz="1400" dirty="0"/>
              <a:t> 42,000</a:t>
            </a:r>
          </a:p>
        </p:txBody>
      </p:sp>
      <p:sp>
        <p:nvSpPr>
          <p:cNvPr id="44" name="Rectangle 43">
            <a:extLst>
              <a:ext uri="{FF2B5EF4-FFF2-40B4-BE49-F238E27FC236}">
                <a16:creationId xmlns:a16="http://schemas.microsoft.com/office/drawing/2014/main" id="{7DD64E68-4344-4489-A7D7-5F41750E3070}"/>
              </a:ext>
            </a:extLst>
          </p:cNvPr>
          <p:cNvSpPr/>
          <p:nvPr/>
        </p:nvSpPr>
        <p:spPr>
          <a:xfrm>
            <a:off x="6542247" y="1167278"/>
            <a:ext cx="207202" cy="228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 name="Picture 2">
            <a:extLst>
              <a:ext uri="{FF2B5EF4-FFF2-40B4-BE49-F238E27FC236}">
                <a16:creationId xmlns:a16="http://schemas.microsoft.com/office/drawing/2014/main" id="{061BF3F5-F1D3-4913-BA30-3151B3D74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4902" y="2175412"/>
            <a:ext cx="1631614" cy="2130368"/>
          </a:xfrm>
          <a:prstGeom prst="rect">
            <a:avLst/>
          </a:prstGeom>
        </p:spPr>
      </p:pic>
      <p:sp>
        <p:nvSpPr>
          <p:cNvPr id="34" name="Title 3"/>
          <p:cNvSpPr txBox="1">
            <a:spLocks/>
          </p:cNvSpPr>
          <p:nvPr/>
        </p:nvSpPr>
        <p:spPr>
          <a:xfrm>
            <a:off x="6490609" y="3847953"/>
            <a:ext cx="1600200"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err="1">
                <a:solidFill>
                  <a:schemeClr val="bg1"/>
                </a:solidFill>
              </a:rPr>
              <a:t>Elleanor</a:t>
            </a:r>
            <a:endParaRPr lang="en-US" sz="1800" dirty="0">
              <a:solidFill>
                <a:schemeClr val="bg1"/>
              </a:solidFill>
            </a:endParaRPr>
          </a:p>
        </p:txBody>
      </p:sp>
      <p:pic>
        <p:nvPicPr>
          <p:cNvPr id="6" name="Picture 5">
            <a:extLst>
              <a:ext uri="{FF2B5EF4-FFF2-40B4-BE49-F238E27FC236}">
                <a16:creationId xmlns:a16="http://schemas.microsoft.com/office/drawing/2014/main" id="{C9773641-6411-4D7E-AB09-558CFD31AF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854" y="2168720"/>
            <a:ext cx="1599600" cy="2139266"/>
          </a:xfrm>
          <a:prstGeom prst="rect">
            <a:avLst/>
          </a:prstGeom>
        </p:spPr>
      </p:pic>
      <p:sp>
        <p:nvSpPr>
          <p:cNvPr id="26" name="Title 3"/>
          <p:cNvSpPr txBox="1">
            <a:spLocks/>
          </p:cNvSpPr>
          <p:nvPr/>
        </p:nvSpPr>
        <p:spPr>
          <a:xfrm>
            <a:off x="914400" y="3851812"/>
            <a:ext cx="1600200" cy="457200"/>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a:solidFill>
                  <a:schemeClr val="bg1"/>
                </a:solidFill>
              </a:rPr>
              <a:t>Aria</a:t>
            </a:r>
          </a:p>
        </p:txBody>
      </p:sp>
      <p:pic>
        <p:nvPicPr>
          <p:cNvPr id="8" name="Picture 7">
            <a:extLst>
              <a:ext uri="{FF2B5EF4-FFF2-40B4-BE49-F238E27FC236}">
                <a16:creationId xmlns:a16="http://schemas.microsoft.com/office/drawing/2014/main" id="{A13B09FA-C8DC-4540-9C1E-8E075CFBCE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27493" y="2175410"/>
            <a:ext cx="1609016" cy="2131107"/>
          </a:xfrm>
          <a:prstGeom prst="rect">
            <a:avLst/>
          </a:prstGeom>
        </p:spPr>
      </p:pic>
      <p:sp>
        <p:nvSpPr>
          <p:cNvPr id="30" name="Title 3"/>
          <p:cNvSpPr txBox="1">
            <a:spLocks/>
          </p:cNvSpPr>
          <p:nvPr/>
        </p:nvSpPr>
        <p:spPr>
          <a:xfrm>
            <a:off x="2728517" y="3851812"/>
            <a:ext cx="1600200" cy="45720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err="1">
                <a:solidFill>
                  <a:schemeClr val="bg1"/>
                </a:solidFill>
              </a:rPr>
              <a:t>Noez</a:t>
            </a:r>
            <a:endParaRPr lang="en-US" sz="1800" dirty="0">
              <a:solidFill>
                <a:schemeClr val="bg1"/>
              </a:solidFill>
            </a:endParaRPr>
          </a:p>
        </p:txBody>
      </p:sp>
      <p:pic>
        <p:nvPicPr>
          <p:cNvPr id="10" name="Picture 9">
            <a:extLst>
              <a:ext uri="{FF2B5EF4-FFF2-40B4-BE49-F238E27FC236}">
                <a16:creationId xmlns:a16="http://schemas.microsoft.com/office/drawing/2014/main" id="{DF155DAF-520A-43B4-9A66-519B2D4E8E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5483" y="2174045"/>
            <a:ext cx="1599600" cy="2131108"/>
          </a:xfrm>
          <a:prstGeom prst="rect">
            <a:avLst/>
          </a:prstGeom>
        </p:spPr>
      </p:pic>
      <p:sp>
        <p:nvSpPr>
          <p:cNvPr id="32" name="Title 3"/>
          <p:cNvSpPr txBox="1">
            <a:spLocks/>
          </p:cNvSpPr>
          <p:nvPr/>
        </p:nvSpPr>
        <p:spPr>
          <a:xfrm>
            <a:off x="4606455" y="3851812"/>
            <a:ext cx="1600200" cy="45720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800" dirty="0" err="1">
                <a:solidFill>
                  <a:schemeClr val="bg1"/>
                </a:solidFill>
              </a:rPr>
              <a:t>Ghostie</a:t>
            </a:r>
            <a:endParaRPr lang="en-US" sz="1800" dirty="0">
              <a:solidFill>
                <a:schemeClr val="bg1"/>
              </a:solidFill>
            </a:endParaRPr>
          </a:p>
        </p:txBody>
      </p:sp>
      <p:sp>
        <p:nvSpPr>
          <p:cNvPr id="45" name="Rectangle 44">
            <a:extLst>
              <a:ext uri="{FF2B5EF4-FFF2-40B4-BE49-F238E27FC236}">
                <a16:creationId xmlns:a16="http://schemas.microsoft.com/office/drawing/2014/main" id="{ECC30FC4-0CE5-4635-AD89-E44F633F6787}"/>
              </a:ext>
            </a:extLst>
          </p:cNvPr>
          <p:cNvSpPr/>
          <p:nvPr/>
        </p:nvSpPr>
        <p:spPr>
          <a:xfrm>
            <a:off x="2727493" y="4690010"/>
            <a:ext cx="1600200" cy="1405991"/>
          </a:xfrm>
          <a:prstGeom prst="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latin typeface="Heydings Icons" panose="02000509000000000000" pitchFamily="49" charset="0"/>
            </a:endParaRPr>
          </a:p>
          <a:p>
            <a:pPr algn="ctr"/>
            <a:endParaRPr lang="en-US" dirty="0">
              <a:solidFill>
                <a:schemeClr val="tx1"/>
              </a:solidFill>
              <a:latin typeface="Heydings Icons" panose="02000509000000000000" pitchFamily="49" charset="0"/>
            </a:endParaRPr>
          </a:p>
          <a:p>
            <a:pPr algn="ctr"/>
            <a:r>
              <a:rPr lang="en-US" sz="6000" dirty="0">
                <a:solidFill>
                  <a:schemeClr val="bg1"/>
                </a:solidFill>
                <a:latin typeface="Heydings Icons" panose="02000509000000000000" pitchFamily="49" charset="0"/>
              </a:rPr>
              <a:t>L</a:t>
            </a:r>
            <a:endParaRPr lang="en-US" dirty="0">
              <a:solidFill>
                <a:schemeClr val="bg1"/>
              </a:solidFill>
              <a:latin typeface="Heydings Icons" panose="02000509000000000000" pitchFamily="49" charset="0"/>
            </a:endParaRPr>
          </a:p>
        </p:txBody>
      </p:sp>
      <p:sp>
        <p:nvSpPr>
          <p:cNvPr id="46" name="Rectangle 45">
            <a:extLst>
              <a:ext uri="{FF2B5EF4-FFF2-40B4-BE49-F238E27FC236}">
                <a16:creationId xmlns:a16="http://schemas.microsoft.com/office/drawing/2014/main" id="{2C6C696D-0388-4796-A4BA-A7823B843AFF}"/>
              </a:ext>
            </a:extLst>
          </p:cNvPr>
          <p:cNvSpPr/>
          <p:nvPr/>
        </p:nvSpPr>
        <p:spPr>
          <a:xfrm>
            <a:off x="4649524" y="4690010"/>
            <a:ext cx="1600200" cy="1405991"/>
          </a:xfrm>
          <a:prstGeom prst="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latin typeface="Heydings Icons" panose="02000509000000000000" pitchFamily="49" charset="0"/>
            </a:endParaRPr>
          </a:p>
          <a:p>
            <a:pPr algn="ctr"/>
            <a:endParaRPr lang="en-US" dirty="0">
              <a:solidFill>
                <a:schemeClr val="tx1"/>
              </a:solidFill>
              <a:latin typeface="Heydings Icons" panose="02000509000000000000" pitchFamily="49" charset="0"/>
            </a:endParaRPr>
          </a:p>
          <a:p>
            <a:pPr algn="ctr"/>
            <a:r>
              <a:rPr lang="en-US" sz="6000" dirty="0">
                <a:solidFill>
                  <a:schemeClr val="bg1"/>
                </a:solidFill>
                <a:latin typeface="Heydings Icons" panose="02000509000000000000" pitchFamily="49" charset="0"/>
              </a:rPr>
              <a:t>L</a:t>
            </a:r>
            <a:endParaRPr lang="en-US" dirty="0">
              <a:solidFill>
                <a:schemeClr val="bg1"/>
              </a:solidFill>
              <a:latin typeface="Heydings Icons" panose="02000509000000000000" pitchFamily="49" charset="0"/>
            </a:endParaRPr>
          </a:p>
        </p:txBody>
      </p:sp>
      <p:sp>
        <p:nvSpPr>
          <p:cNvPr id="47" name="Rectangle 46">
            <a:extLst>
              <a:ext uri="{FF2B5EF4-FFF2-40B4-BE49-F238E27FC236}">
                <a16:creationId xmlns:a16="http://schemas.microsoft.com/office/drawing/2014/main" id="{BBDAEF85-617B-4E5A-A20C-E9B3758417B9}"/>
              </a:ext>
            </a:extLst>
          </p:cNvPr>
          <p:cNvSpPr/>
          <p:nvPr/>
        </p:nvSpPr>
        <p:spPr>
          <a:xfrm>
            <a:off x="6502199" y="4694877"/>
            <a:ext cx="1600200" cy="1405991"/>
          </a:xfrm>
          <a:prstGeom prst="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tx1"/>
              </a:solidFill>
              <a:latin typeface="Heydings Icons" panose="02000509000000000000" pitchFamily="49" charset="0"/>
            </a:endParaRPr>
          </a:p>
          <a:p>
            <a:pPr algn="ctr"/>
            <a:endParaRPr lang="en-US" dirty="0">
              <a:solidFill>
                <a:schemeClr val="tx1"/>
              </a:solidFill>
              <a:latin typeface="Heydings Icons" panose="02000509000000000000" pitchFamily="49" charset="0"/>
            </a:endParaRPr>
          </a:p>
          <a:p>
            <a:pPr algn="ctr"/>
            <a:r>
              <a:rPr lang="en-US" sz="6000" dirty="0">
                <a:solidFill>
                  <a:schemeClr val="bg1"/>
                </a:solidFill>
                <a:latin typeface="Heydings Icons" panose="02000509000000000000" pitchFamily="49" charset="0"/>
              </a:rPr>
              <a:t>L</a:t>
            </a:r>
            <a:endParaRPr lang="en-US" dirty="0">
              <a:solidFill>
                <a:schemeClr val="bg1"/>
              </a:solidFill>
              <a:latin typeface="Heydings Icons" panose="02000509000000000000" pitchFamily="49" charset="0"/>
            </a:endParaRPr>
          </a:p>
        </p:txBody>
      </p:sp>
      <p:sp>
        <p:nvSpPr>
          <p:cNvPr id="38" name="Title 3">
            <a:extLst>
              <a:ext uri="{FF2B5EF4-FFF2-40B4-BE49-F238E27FC236}">
                <a16:creationId xmlns:a16="http://schemas.microsoft.com/office/drawing/2014/main" id="{A8FEEFDF-1F82-4AF3-9A84-53D8C1EAC274}"/>
              </a:ext>
            </a:extLst>
          </p:cNvPr>
          <p:cNvSpPr txBox="1">
            <a:spLocks/>
          </p:cNvSpPr>
          <p:nvPr/>
        </p:nvSpPr>
        <p:spPr>
          <a:xfrm>
            <a:off x="8221146" y="2000885"/>
            <a:ext cx="193784" cy="409511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sp>
        <p:nvSpPr>
          <p:cNvPr id="39" name="Title 3">
            <a:extLst>
              <a:ext uri="{FF2B5EF4-FFF2-40B4-BE49-F238E27FC236}">
                <a16:creationId xmlns:a16="http://schemas.microsoft.com/office/drawing/2014/main" id="{6682CA6E-D480-408D-A401-8AEFA06471FD}"/>
              </a:ext>
            </a:extLst>
          </p:cNvPr>
          <p:cNvSpPr txBox="1">
            <a:spLocks/>
          </p:cNvSpPr>
          <p:nvPr/>
        </p:nvSpPr>
        <p:spPr>
          <a:xfrm>
            <a:off x="8219323" y="1984278"/>
            <a:ext cx="197534" cy="358469"/>
          </a:xfrm>
          <a:prstGeom prst="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l"/>
            <a:endParaRPr lang="en-US" sz="1800" dirty="0"/>
          </a:p>
        </p:txBody>
      </p:sp>
      <p:pic>
        <p:nvPicPr>
          <p:cNvPr id="40" name="Picture 39"/>
          <p:cNvPicPr>
            <a:picLocks noChangeAspect="1"/>
          </p:cNvPicPr>
          <p:nvPr/>
        </p:nvPicPr>
        <p:blipFill rotWithShape="1">
          <a:blip r:embed="rId8">
            <a:extLst>
              <a:ext uri="{28A0092B-C50C-407E-A947-70E740481C1C}">
                <a14:useLocalDpi xmlns:a14="http://schemas.microsoft.com/office/drawing/2010/main" val="0"/>
              </a:ext>
            </a:extLst>
          </a:blip>
          <a:srcRect l="65833" r="31667" b="94467"/>
          <a:stretch/>
        </p:blipFill>
        <p:spPr>
          <a:xfrm>
            <a:off x="5341239" y="1172521"/>
            <a:ext cx="228600" cy="284465"/>
          </a:xfrm>
          <a:prstGeom prst="rect">
            <a:avLst/>
          </a:prstGeom>
        </p:spPr>
      </p:pic>
      <p:pic>
        <p:nvPicPr>
          <p:cNvPr id="48" name="Picture 47"/>
          <p:cNvPicPr>
            <a:picLocks noChangeAspect="1"/>
          </p:cNvPicPr>
          <p:nvPr/>
        </p:nvPicPr>
        <p:blipFill rotWithShape="1">
          <a:blip r:embed="rId8">
            <a:extLst>
              <a:ext uri="{28A0092B-C50C-407E-A947-70E740481C1C}">
                <a14:useLocalDpi xmlns:a14="http://schemas.microsoft.com/office/drawing/2010/main" val="0"/>
              </a:ext>
            </a:extLst>
          </a:blip>
          <a:srcRect l="77500" r="19167" b="94467"/>
          <a:stretch/>
        </p:blipFill>
        <p:spPr>
          <a:xfrm>
            <a:off x="7633045" y="1148902"/>
            <a:ext cx="285984" cy="266904"/>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l="3778" r="7333" b="7334"/>
          <a:stretch/>
        </p:blipFill>
        <p:spPr>
          <a:xfrm>
            <a:off x="6502718" y="1129865"/>
            <a:ext cx="292545" cy="304978"/>
          </a:xfrm>
          <a:prstGeom prst="ellipse">
            <a:avLst/>
          </a:prstGeom>
        </p:spPr>
      </p:pic>
    </p:spTree>
    <p:extLst>
      <p:ext uri="{BB962C8B-B14F-4D97-AF65-F5344CB8AC3E}">
        <p14:creationId xmlns:p14="http://schemas.microsoft.com/office/powerpoint/2010/main" val="4121157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1070</Words>
  <Application>Microsoft Office PowerPoint</Application>
  <PresentationFormat>On-screen Show (4:3)</PresentationFormat>
  <Paragraphs>706</Paragraphs>
  <Slides>21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Aharoni</vt:lpstr>
      <vt:lpstr>Ancient Geek</vt:lpstr>
      <vt:lpstr>Arial</vt:lpstr>
      <vt:lpstr>Calibri</vt:lpstr>
      <vt:lpstr>Heydings Icons</vt:lpstr>
      <vt:lpstr>Kingdom Hearts</vt:lpstr>
      <vt:lpstr>Viner Hand ITC</vt:lpstr>
      <vt:lpstr>Wingdings 3</vt:lpstr>
      <vt:lpstr>Office Theme</vt:lpstr>
      <vt:lpstr>World domination</vt:lpstr>
      <vt:lpstr>PowerPoint Presentation</vt:lpstr>
      <vt:lpstr>PowerPoint Presentation</vt:lpstr>
      <vt:lpstr>PowerPoint Presentation</vt:lpstr>
      <vt:lpstr>PowerPoint Presentation</vt:lpstr>
      <vt:lpstr> Username  Level 1  </vt:lpstr>
      <vt:lpstr> Username  Level 1  </vt:lpstr>
      <vt:lpstr>PowerPoint Presentation</vt:lpstr>
      <vt:lpstr>PowerPoint Presentation</vt:lpstr>
      <vt:lpstr>PowerPoint Presentation</vt:lpstr>
      <vt:lpstr>PowerPoint Presentation</vt:lpstr>
      <vt:lpstr>PowerPoint Presentation</vt:lpstr>
      <vt:lpstr> Username  Level 1  </vt:lpstr>
      <vt:lpstr> Username  Level 1  </vt:lpstr>
      <vt:lpstr>PowerPoint Presentation</vt:lpstr>
      <vt:lpstr>PowerPoint Presentation</vt:lpstr>
      <vt:lpstr>PowerPoint Presentation</vt:lpstr>
      <vt:lpstr>PowerPoint Presentation</vt:lpstr>
      <vt:lpstr>PowerPoint Presentation</vt:lpstr>
      <vt:lpstr>PowerPoint Presentation</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Oath Keepers -The Tales of Two Broken Swords-</dc:title>
  <dc:creator>Windows User</dc:creator>
  <cp:lastModifiedBy>Lenovo</cp:lastModifiedBy>
  <cp:revision>141</cp:revision>
  <dcterms:created xsi:type="dcterms:W3CDTF">2019-01-11T13:28:34Z</dcterms:created>
  <dcterms:modified xsi:type="dcterms:W3CDTF">2019-01-13T13:24:45Z</dcterms:modified>
</cp:coreProperties>
</file>